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24" r:id="rId2"/>
    <p:sldId id="2542" r:id="rId3"/>
    <p:sldId id="2552" r:id="rId4"/>
    <p:sldId id="2583" r:id="rId5"/>
    <p:sldId id="2593" r:id="rId6"/>
    <p:sldId id="2585" r:id="rId7"/>
    <p:sldId id="2584" r:id="rId8"/>
    <p:sldId id="2597" r:id="rId9"/>
    <p:sldId id="2594" r:id="rId10"/>
    <p:sldId id="2596" r:id="rId11"/>
    <p:sldId id="2598" r:id="rId12"/>
    <p:sldId id="2587" r:id="rId13"/>
    <p:sldId id="2599" r:id="rId14"/>
    <p:sldId id="2589" r:id="rId15"/>
    <p:sldId id="2590" r:id="rId16"/>
    <p:sldId id="2591" r:id="rId17"/>
    <p:sldId id="2601" r:id="rId18"/>
    <p:sldId id="2595" r:id="rId19"/>
    <p:sldId id="2592" r:id="rId20"/>
    <p:sldId id="2600" r:id="rId2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CC3"/>
    <a:srgbClr val="1F1F26"/>
    <a:srgbClr val="5DAAB0"/>
    <a:srgbClr val="3B7579"/>
    <a:srgbClr val="AAD3D6"/>
    <a:srgbClr val="418287"/>
    <a:srgbClr val="DFE3E9"/>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4FD5D-6DFF-4648-99BC-4546941F322A}" v="2" dt="2025-12-17T15:52:32.273"/>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034" autoAdjust="0"/>
  </p:normalViewPr>
  <p:slideViewPr>
    <p:cSldViewPr snapToGrid="0" snapToObjects="1" showGuides="1">
      <p:cViewPr varScale="1">
        <p:scale>
          <a:sx n="72" d="100"/>
          <a:sy n="72" d="100"/>
        </p:scale>
        <p:origin x="33" y="213"/>
      </p:cViewPr>
      <p:guideLst>
        <p:guide pos="3840"/>
        <p:guide orient="horz" pos="2160"/>
      </p:guideLst>
    </p:cSldViewPr>
  </p:slideViewPr>
  <p:outlineViewPr>
    <p:cViewPr>
      <p:scale>
        <a:sx n="33" d="100"/>
        <a:sy n="33" d="100"/>
      </p:scale>
      <p:origin x="0" y="-274"/>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ACAD5C-9DD7-465A-9AC3-B2BA9F6A76F0}" type="datetime1">
              <a:rPr lang="zh-CN" altLang="en-US" smtClean="0">
                <a:latin typeface="Microsoft YaHei UI" panose="020B0503020204020204" pitchFamily="34" charset="-122"/>
                <a:ea typeface="Microsoft YaHei UI" panose="020B0503020204020204" pitchFamily="34" charset="-122"/>
              </a:rPr>
              <a:t>2025/12/28</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F698C878-ADD0-4F2E-BEDE-A333D493C3FA}" type="datetime1">
              <a:rPr lang="zh-CN" altLang="en-US" noProof="0" smtClean="0"/>
              <a:t>2025/12/28</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noProof="0" smtClean="0"/>
              <a:pPr/>
              <a:t>‹#›</a:t>
            </a:fld>
            <a:endParaRPr lang="zh-CN" altLang="en-US" noProof="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rtlCol="0"/>
          <a:lstStyle/>
          <a:p>
            <a:pPr rtl="0"/>
            <a:endParaRPr lang="zh-CN" altLang="en-US">
              <a:ea typeface="Microsoft YaHei UI" panose="020B0503020204020204" pitchFamily="34" charset="-122"/>
            </a:endParaRPr>
          </a:p>
        </p:txBody>
      </p:sp>
    </p:spTree>
    <p:extLst>
      <p:ext uri="{BB962C8B-B14F-4D97-AF65-F5344CB8AC3E}">
        <p14:creationId xmlns:p14="http://schemas.microsoft.com/office/powerpoint/2010/main" val="324966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E677A-B6F2-B0EA-6D41-23BA0A55DF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8E2468-7C36-C607-2B94-9E1EB18696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A1D645-BB8C-F285-BC10-91B254A31736}"/>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CA7E8EC6-C55F-C0C7-8091-2828E8AC8EC4}"/>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10</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30093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A0789-E744-7ACB-C7C9-0A4AC2F8CC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866BBC-F19A-B9C3-E06F-E07844E125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946770-D27E-8D4D-8539-507A932143C6}"/>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147BD95A-E2C0-9BCE-3A22-F9CB7EE0E834}"/>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11</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553378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BF51F-740A-A42A-68BA-6215FE8FCE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7BEDEA-FF19-4E06-0553-78D1A03DB2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85183E-A633-B1AA-1380-ADDCE48F81C1}"/>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9917E02D-8E6C-496A-04D5-00DF1972405F}"/>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12</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675356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D8BA7-7573-2CE1-AFD9-2443EC1D7B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162568-3D02-9DCB-5E1F-5F787658C8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80C068-CBC3-9333-BA1A-B85AEA603943}"/>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AFA7372E-6CF3-9CC9-4816-CE02E2AA9170}"/>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13</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2229159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6B5A-1198-679A-E90B-0E91994B39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506EB7-2CC9-9FC6-4486-B6E6B1DCD2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42F5AC-F31C-68AD-B930-1F928D305941}"/>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B8D3C044-248B-3D5B-6632-3B872AA879D8}"/>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14</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02202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A49CD-B7C3-AC73-5CBA-3FC9C40E70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0151DE-14F8-A9ED-661D-9BE2FC8B92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B1FF4E-E099-5571-ECB5-8E22A630EA76}"/>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CB050A5B-53D2-8133-4B27-CFB81915E894}"/>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15</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92563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A84B-FE30-75C7-4DF1-595BB8F7FC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A93101-660C-107C-771B-AE9E51C914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6C5EDD-607F-5DFA-D316-5F150ACC9DC5}"/>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6ACF38F2-C7D4-9C85-5BA8-04C5CB2FB160}"/>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16</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65353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C3C41-3624-E6C4-03A5-EA6E468543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A38AD5-8574-8219-6B9D-09CA1697D6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F0FB85-84EE-9FFD-1102-803A4AD90105}"/>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DE3E818D-F8A6-D388-0FD0-7E6E350ED853}"/>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17</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2221332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3323F-424E-1F50-BFA6-0F5730A332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A979F9-B60F-7FF8-6480-7815AECE63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5238B-D441-4777-57D5-D613D3D5EF94}"/>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A780EB8E-CB6A-3260-2778-7613151803DF}"/>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18</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756148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319C5-B7C7-F536-7971-0E89D2501B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B81147-A932-4702-B10F-6FF0E0597E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211637-4E0E-8C5A-2B65-53F269250B2D}"/>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EA5C648F-B4BE-62CE-C48D-D56CB380BA50}"/>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19</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33904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2</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78220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8D97-E1A6-8E64-25E7-726E39308F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57CD58-5C58-FB7C-811D-B1A3AD0643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622FA7-3DF2-881D-742A-97C45A1AED2B}"/>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2D736762-FFCF-147E-D933-F13081774309}"/>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20</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454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3</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69904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6BCE6-7A86-3B17-73D3-E156FE573F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8590C-2A55-EBA3-BB5A-912DA88D01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D48B17-625C-4EB4-0717-ECFB8161ECB8}"/>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3C9E010A-DA50-913D-C073-52E9AF4744E5}"/>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4</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518812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F5D6-49B8-65DC-4D2E-91FE394DAF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0F3EE4-11FD-11DC-586E-25AB560231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1ED327-4B88-B111-7387-B528D7CF0FF3}"/>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22451498-1A43-AF71-DDD2-3323E7500CEB}"/>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5</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2891892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4B900-FAC6-4B22-696C-6B653D2D22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B13A9A-E8B5-3FF3-CFCB-1B818476AA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21A696-52F3-E6C9-BB7F-B6DE29A6488A}"/>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207BBCBA-5FC9-2045-765C-7B17462B7660}"/>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6</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09306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EF1F6-6C87-CD0D-D81F-CB304BA660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C1BE93-CA22-D073-357B-918EB383B1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09BE7C-FE0F-1BEA-C04E-0B92BD824734}"/>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0BD518E0-1472-C289-A5F2-8D48A97593B8}"/>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7</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24851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04FF-F95A-6F16-7990-77567637F2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6DB396-0BEF-9ECA-62F7-599A9365CD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3E4474-E290-5F50-75F0-DCF8BA9ED1DD}"/>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7B79D0CC-3B6E-034D-79B6-DED9C89A4727}"/>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8</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9497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C204E-36CF-45E0-B44A-1BF10BC153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01AFCE-3A49-B420-EE60-ADE59837B7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C330D6-FDD4-D51C-F0B6-F1F327ADABBF}"/>
              </a:ext>
            </a:extLst>
          </p:cNvPr>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a:extLst>
              <a:ext uri="{FF2B5EF4-FFF2-40B4-BE49-F238E27FC236}">
                <a16:creationId xmlns:a16="http://schemas.microsoft.com/office/drawing/2014/main" id="{1AEA8D2C-D4C0-D4C4-BC28-C76AE8A506B9}"/>
              </a:ext>
            </a:extLst>
          </p:cNvPr>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9</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721285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图片占位符 11">
            <a:extLst>
              <a:ext uri="{FF2B5EF4-FFF2-40B4-BE49-F238E27FC236}">
                <a16:creationId xmlns:a16="http://schemas.microsoft.com/office/drawing/2014/main" id="{82CAE461-C0B1-40CE-96C7-BF817A2EA315}"/>
              </a:ext>
            </a:extLst>
          </p:cNvPr>
          <p:cNvSpPr>
            <a:spLocks noGrp="1"/>
          </p:cNvSpPr>
          <p:nvPr>
            <p:ph type="pic" sz="quarter" idx="15" hasCustomPrompt="1"/>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baseline="0">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a:t>议程</a:t>
            </a:r>
          </a:p>
        </p:txBody>
      </p:sp>
      <p:sp>
        <p:nvSpPr>
          <p:cNvPr id="29" name="图片占位符 28">
            <a:extLst>
              <a:ext uri="{FF2B5EF4-FFF2-40B4-BE49-F238E27FC236}">
                <a16:creationId xmlns:a16="http://schemas.microsoft.com/office/drawing/2014/main" id="{AA648B5A-E380-4E42-882E-71EBF6838E22}"/>
              </a:ext>
            </a:extLst>
          </p:cNvPr>
          <p:cNvSpPr>
            <a:spLocks noGrp="1"/>
          </p:cNvSpPr>
          <p:nvPr>
            <p:ph type="pic" sz="quarter" idx="12" hasCustomPrompt="1"/>
          </p:nvPr>
        </p:nvSpPr>
        <p:spPr>
          <a:xfrm>
            <a:off x="8634413" y="812800"/>
            <a:ext cx="3557587" cy="5232400"/>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476854" y="879710"/>
            <a:ext cx="3983858" cy="755650"/>
          </a:xfrm>
        </p:spPr>
        <p:txBody>
          <a:bodyPr rtlCol="0" anchor="ctr">
            <a:normAutofit/>
          </a:bodyPr>
          <a:lstStyle>
            <a:lvl1pPr marL="0" indent="0">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476854" y="1956155"/>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476854" y="3032600"/>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476854" y="4109045"/>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476854" y="5185490"/>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3527730" y="879710"/>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1</a:t>
            </a:r>
            <a:endParaRPr lang="zh-CN" altLang="en-US" noProof="0"/>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3527730" y="1956155"/>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2</a:t>
            </a:r>
            <a:endParaRPr lang="zh-CN" altLang="en-US" noProof="0"/>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3527730" y="3032600"/>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3</a:t>
            </a:r>
            <a:endParaRPr lang="zh-CN" altLang="en-US" noProof="0"/>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3527730" y="4109045"/>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4</a:t>
            </a:r>
            <a:endParaRPr lang="zh-CN" altLang="en-US" noProof="0"/>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3527730" y="5185490"/>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5</a:t>
            </a:r>
            <a:endParaRPr lang="zh-CN" altLang="en-US" noProof="0"/>
          </a:p>
        </p:txBody>
      </p:sp>
      <p:sp>
        <p:nvSpPr>
          <p:cNvPr id="42" name="形状 62">
            <a:extLst>
              <a:ext uri="{FF2B5EF4-FFF2-40B4-BE49-F238E27FC236}">
                <a16:creationId xmlns:a16="http://schemas.microsoft.com/office/drawing/2014/main" id="{79517603-8FAC-41C9-B5BE-3F8BA7D93CE6}"/>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8314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2812643" y="1691472"/>
            <a:ext cx="4385841" cy="1325563"/>
          </a:xfrm>
        </p:spPr>
        <p:txBody>
          <a:bodyPr rtlCol="0" anchor="b"/>
          <a:lstStyle>
            <a:lvl1pPr algn="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0" y="3500437"/>
            <a:ext cx="12192000" cy="3357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569843" y="1690688"/>
            <a:ext cx="4155432" cy="1325562"/>
          </a:xfrm>
        </p:spPr>
        <p:txBody>
          <a:bodyPr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569843" y="1227698"/>
            <a:ext cx="4155432" cy="382749"/>
          </a:xfrm>
        </p:spPr>
        <p:txBody>
          <a:bodyPr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198493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844947" y="2632337"/>
            <a:ext cx="4385841" cy="3357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baseline="0"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114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5470525" y="1193765"/>
            <a:ext cx="6322230" cy="1325563"/>
          </a:xfrm>
        </p:spPr>
        <p:txBody>
          <a:bodyPr lIns="0" rtlCol="0" anchor="b">
            <a:normAutofit/>
          </a:bodyPr>
          <a:lstStyle>
            <a:lvl1pPr algn="l">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1" y="1193765"/>
            <a:ext cx="5230788" cy="4796135"/>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baseline="0"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2616603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1809009"/>
            <a:ext cx="3416928" cy="2884911"/>
          </a:xfrm>
        </p:spPr>
        <p:txBody>
          <a:bodyPr lIns="0" rtlCol="0" anchor="t">
            <a:normAutofit/>
          </a:bodyPr>
          <a:lstStyle>
            <a:lvl1pPr algn="r">
              <a:defRPr sz="40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10875" y="1809009"/>
            <a:ext cx="3686025"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baseline="0"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10572" y="2213293"/>
            <a:ext cx="368615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213293"/>
            <a:ext cx="3658010"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155064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baseline="0" dirty="0">
                <a:latin typeface="Microsoft YaHei UI" panose="020B0503020204020204" pitchFamily="34" charset="-122"/>
                <a:ea typeface="Microsoft YaHei UI" panose="020B0503020204020204" pitchFamily="34" charset="-122"/>
              </a:defRPr>
            </a:lvl1pPr>
          </a:lstStyle>
          <a:p>
            <a:pPr marL="0" lvl="0" algn="r" rtl="0"/>
            <a:r>
              <a:rPr lang="zh-CN" altLang="en-US" noProof="0"/>
              <a:t>单击此处编辑母版标题 </a:t>
            </a:r>
            <a:br>
              <a:rPr lang="zh-CN" altLang="en-US" noProof="0"/>
            </a:br>
            <a:r>
              <a:rPr lang="zh-CN" altLang="en-US" noProof="0"/>
              <a:t>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1687089"/>
            <a:ext cx="3686025"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baseline="0" dirty="0">
                <a:latin typeface="Microsoft YaHei UI" panose="020B0503020204020204" pitchFamily="34" charset="-122"/>
                <a:ea typeface="Microsoft YaHei UI" panose="020B0503020204020204" pitchFamily="34" charset="-122"/>
              </a:defRPr>
            </a:lvl1pPr>
          </a:lstStyle>
          <a:p>
            <a:pPr marL="228600" lvl="0" indent="-228600" rtl="0"/>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2091373"/>
            <a:ext cx="368615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091373"/>
            <a:ext cx="3658010"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形状 62">
            <a:extLst>
              <a:ext uri="{FF2B5EF4-FFF2-40B4-BE49-F238E27FC236}">
                <a16:creationId xmlns:a16="http://schemas.microsoft.com/office/drawing/2014/main" id="{22325F4A-8191-45D3-B031-5847B1E4B3AA}"/>
              </a:ext>
            </a:extLst>
          </p:cNvPr>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60EEF041-4EFF-410A-AFB4-25A65B462B2D}"/>
              </a:ext>
            </a:extLst>
          </p:cNvPr>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0449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1" y="1687090"/>
            <a:ext cx="4568750" cy="1721802"/>
          </a:xfrm>
          <a:noFill/>
        </p:spPr>
        <p:txBody>
          <a:bodyPr lIns="0" rIns="324000" rtlCol="0" anchor="ctr">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单击以编辑 </a:t>
            </a:r>
            <a:br>
              <a:rPr lang="zh-CN" altLang="en-US" noProof="0"/>
            </a:br>
            <a:r>
              <a:rPr lang="zh-CN" altLang="en-US" noProof="0"/>
              <a:t>母版标题样式</a:t>
            </a:r>
          </a:p>
        </p:txBody>
      </p:sp>
      <p:sp>
        <p:nvSpPr>
          <p:cNvPr id="11" name="标题 1">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baseline="0" dirty="0">
                <a:latin typeface="Microsoft YaHei UI" panose="020B0503020204020204" pitchFamily="34" charset="-122"/>
                <a:ea typeface="Microsoft YaHei UI" panose="020B0503020204020204" pitchFamily="34" charset="-122"/>
              </a:defRPr>
            </a:lvl1pPr>
          </a:lstStyle>
          <a:p>
            <a:pPr marL="228600" lvl="0" indent="-228600" rtl="0"/>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形状 62">
            <a:extLst>
              <a:ext uri="{FF2B5EF4-FFF2-40B4-BE49-F238E27FC236}">
                <a16:creationId xmlns:a16="http://schemas.microsoft.com/office/drawing/2014/main" id="{DADD8B14-6C18-4FC5-89FD-62D525A444DB}"/>
              </a:ext>
            </a:extLst>
          </p:cNvPr>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6" name="图片占位符 5">
            <a:extLst>
              <a:ext uri="{FF2B5EF4-FFF2-40B4-BE49-F238E27FC236}">
                <a16:creationId xmlns:a16="http://schemas.microsoft.com/office/drawing/2014/main" id="{09156155-C47D-47A0-A08D-DCAC4D742D3F}"/>
              </a:ext>
            </a:extLst>
          </p:cNvPr>
          <p:cNvSpPr>
            <a:spLocks noGrp="1"/>
          </p:cNvSpPr>
          <p:nvPr>
            <p:ph type="pic" sz="quarter" idx="17" hasCustomPrompt="1"/>
          </p:nvPr>
        </p:nvSpPr>
        <p:spPr>
          <a:xfrm>
            <a:off x="2214412" y="3805254"/>
            <a:ext cx="1935925" cy="1854770"/>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1007210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844947" y="2632337"/>
            <a:ext cx="4385841" cy="3357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5470816" y="2944854"/>
            <a:ext cx="3046302" cy="3045045"/>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8769607" y="2944854"/>
            <a:ext cx="3046302" cy="3045045"/>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lIns="0" rtlCol="0" anchor="b">
            <a:no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Tree>
    <p:extLst>
      <p:ext uri="{BB962C8B-B14F-4D97-AF65-F5344CB8AC3E}">
        <p14:creationId xmlns:p14="http://schemas.microsoft.com/office/powerpoint/2010/main" val="3970810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7928658" y="836271"/>
            <a:ext cx="4263342" cy="5185458"/>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2"/>
          </a:solidFill>
        </p:spPr>
        <p:txBody>
          <a:bodyPr lIns="252000" tIns="144000" rIns="144000" rtlCol="0">
            <a:noAutofit/>
          </a:bodyPr>
          <a:lstStyle>
            <a:lvl1pPr marL="0" indent="0">
              <a:lnSpc>
                <a:spcPct val="100000"/>
              </a:lnSpc>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r">
              <a:defRPr baseline="0">
                <a:latin typeface="Microsoft YaHei UI" panose="020B0503020204020204" pitchFamily="34" charset="-122"/>
                <a:ea typeface="Microsoft YaHei UI" panose="020B0503020204020204" pitchFamily="34" charset="-122"/>
              </a:defRPr>
            </a:lvl1pPr>
          </a:lstStyle>
          <a:p>
            <a:pPr rtl="0"/>
            <a:r>
              <a:rPr lang="zh-CN" altLang="en-US" noProof="0"/>
              <a:t>单击 </a:t>
            </a:r>
            <a:br>
              <a:rPr lang="zh-CN" altLang="en-US" noProof="0"/>
            </a:br>
            <a:r>
              <a:rPr lang="zh-CN" altLang="en-US" noProof="0"/>
              <a:t>添加标题</a:t>
            </a:r>
          </a:p>
        </p:txBody>
      </p:sp>
      <p:sp>
        <p:nvSpPr>
          <p:cNvPr id="6" name="形状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971836" y="836271"/>
            <a:ext cx="3523423" cy="5185458"/>
          </a:xfrm>
          <a:solidFill>
            <a:schemeClr val="bg1">
              <a:lumMod val="95000"/>
            </a:schemeClr>
          </a:solidFill>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99722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38CBA09E-664D-42AC-81A8-E6756A655750}"/>
              </a:ext>
            </a:extLst>
          </p:cNvPr>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图片占位符 11">
            <a:extLst>
              <a:ext uri="{FF2B5EF4-FFF2-40B4-BE49-F238E27FC236}">
                <a16:creationId xmlns:a16="http://schemas.microsoft.com/office/drawing/2014/main" id="{82CAE461-C0B1-40CE-96C7-BF817A2EA315}"/>
              </a:ext>
            </a:extLst>
          </p:cNvPr>
          <p:cNvSpPr>
            <a:spLocks noGrp="1"/>
          </p:cNvSpPr>
          <p:nvPr>
            <p:ph type="pic" sz="quarter" idx="15" hasCustomPrompt="1"/>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WWW.WEBSITENAME.COM</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5278052" y="3206186"/>
            <a:ext cx="6435525" cy="2815543"/>
          </a:xfrm>
          <a:noFill/>
          <a:ln>
            <a:noFill/>
          </a:ln>
        </p:spPr>
        <p:txBody>
          <a:bodyPr lIns="0" tIns="216000" rIns="180000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lIns="0" rtlCol="0" anchor="b"/>
          <a:lstStyle>
            <a:lvl1pPr algn="l">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838200" y="836271"/>
            <a:ext cx="3657059" cy="5185458"/>
          </a:xfrm>
          <a:solidFill>
            <a:schemeClr val="bg1">
              <a:lumMod val="95000"/>
            </a:schemeClr>
          </a:solidFill>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583128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4745620" y="3428990"/>
            <a:ext cx="7446380" cy="342900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baseline="0">
                <a:latin typeface="Microsoft YaHei UI" panose="020B0503020204020204" pitchFamily="34" charset="-122"/>
                <a:ea typeface="Microsoft YaHei UI" panose="020B0503020204020204" pitchFamily="34" charset="-122"/>
              </a:defRPr>
            </a:lvl1pPr>
          </a:lstStyle>
          <a:p>
            <a:pPr rtl="0"/>
            <a:r>
              <a:rPr lang="zh-CN" altLang="en-US" noProof="0"/>
              <a:t>单击 </a:t>
            </a:r>
            <a:br>
              <a:rPr lang="zh-CN" altLang="en-US" noProof="0"/>
            </a:br>
            <a:r>
              <a:rPr lang="zh-CN" altLang="en-US" noProof="0"/>
              <a:t>添加标题</a:t>
            </a:r>
          </a:p>
        </p:txBody>
      </p:sp>
      <p:sp>
        <p:nvSpPr>
          <p:cNvPr id="6" name="形状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9DF8596F-E730-47C4-86C3-F4A9B3F78268}"/>
              </a:ext>
            </a:extLst>
          </p:cNvPr>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987207"/>
            <a:ext cx="2837822" cy="382749"/>
          </a:xfrm>
        </p:spPr>
        <p:txBody>
          <a:bodyPr lIns="0" tIns="0" rtlCol="0" anchor="t">
            <a:normAutofit/>
          </a:bodyPr>
          <a:lstStyle>
            <a:lvl1pPr marL="0" indent="0">
              <a:buNone/>
              <a:defRPr sz="1600" b="1"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8351371" y="987208"/>
            <a:ext cx="3501106" cy="1397178"/>
          </a:xfrm>
        </p:spPr>
        <p:txBody>
          <a:bodyPr lIns="0" tIns="0" rtlCol="0">
            <a:normAutofit/>
          </a:bodyPr>
          <a:lstStyle>
            <a:lvl1pPr marL="0" indent="0">
              <a:lnSpc>
                <a:spcPct val="100000"/>
              </a:lnSpc>
              <a:buNone/>
              <a:defRPr sz="1400" baseline="0">
                <a:solidFill>
                  <a:schemeClr val="tx2"/>
                </a:solidFill>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9B9B3BD2-24FF-4E30-B0DA-4DCD6E57D9FC}"/>
              </a:ext>
            </a:extLst>
          </p:cNvPr>
          <p:cNvSpPr>
            <a:spLocks noGrp="1"/>
          </p:cNvSpPr>
          <p:nvPr>
            <p:ph type="pic" sz="quarter" idx="10" hasCustomPrompt="1"/>
          </p:nvPr>
        </p:nvSpPr>
        <p:spPr>
          <a:xfrm>
            <a:off x="838200" y="0"/>
            <a:ext cx="11353800" cy="6858000"/>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838200" y="4566452"/>
            <a:ext cx="5007015" cy="1440000"/>
          </a:xfrm>
          <a:solidFill>
            <a:schemeClr val="bg1"/>
          </a:solidFill>
        </p:spPr>
        <p:txBody>
          <a:bodyPr lIns="216000" rtlCol="0">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单击以编辑 </a:t>
            </a:r>
            <a:br>
              <a:rPr lang="zh-CN" altLang="en-US" noProof="0"/>
            </a:br>
            <a:r>
              <a:rPr lang="zh-CN" altLang="en-US" noProof="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9B9B3BD2-24FF-4E30-B0DA-4DCD6E57D9FC}"/>
              </a:ext>
            </a:extLst>
          </p:cNvPr>
          <p:cNvSpPr>
            <a:spLocks noGrp="1"/>
          </p:cNvSpPr>
          <p:nvPr>
            <p:ph type="pic" sz="quarter" idx="10" hasCustomPrompt="1"/>
          </p:nvPr>
        </p:nvSpPr>
        <p:spPr>
          <a:xfrm>
            <a:off x="838200" y="0"/>
            <a:ext cx="11353800" cy="6858000"/>
          </a:xfrm>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4" name="文本占位符 3">
            <a:extLst>
              <a:ext uri="{FF2B5EF4-FFF2-40B4-BE49-F238E27FC236}">
                <a16:creationId xmlns:a16="http://schemas.microsoft.com/office/drawing/2014/main" id="{049A10FA-D831-43AB-9DF1-EDB14480E3E1}"/>
              </a:ext>
            </a:extLst>
          </p:cNvPr>
          <p:cNvSpPr>
            <a:spLocks noGrp="1"/>
          </p:cNvSpPr>
          <p:nvPr>
            <p:ph type="body" sz="quarter" idx="11" hasCustomPrompt="1"/>
          </p:nvPr>
        </p:nvSpPr>
        <p:spPr>
          <a:xfrm>
            <a:off x="0" y="-1478756"/>
            <a:ext cx="4572000" cy="1189037"/>
          </a:xfrm>
        </p:spPr>
        <p:txBody>
          <a:bodyPr rtlCol="0" anchor="b">
            <a:normAutofit/>
          </a:bodyPr>
          <a:lstStyle>
            <a:lvl1pPr marL="0" indent="0">
              <a:buNone/>
              <a:defRPr sz="2800" baseline="0">
                <a:solidFill>
                  <a:schemeClr val="bg1">
                    <a:lumMod val="85000"/>
                  </a:schemeClr>
                </a:solidFill>
                <a:latin typeface="Microsoft YaHei UI" panose="020B0503020204020204" pitchFamily="34" charset="-122"/>
              </a:defRPr>
            </a:lvl1pPr>
          </a:lstStyle>
          <a:p>
            <a:pPr lvl="0" rtl="0"/>
            <a:r>
              <a:rPr lang="zh-CN" altLang="en-US" noProof="0"/>
              <a:t>幻灯片标题</a:t>
            </a:r>
          </a:p>
        </p:txBody>
      </p:sp>
    </p:spTree>
    <p:extLst>
      <p:ext uri="{BB962C8B-B14F-4D97-AF65-F5344CB8AC3E}">
        <p14:creationId xmlns:p14="http://schemas.microsoft.com/office/powerpoint/2010/main" val="2632027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6858000"/>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7FBD120B-8377-4641-9618-9DD682652CAA}"/>
              </a:ext>
            </a:extLst>
          </p:cNvPr>
          <p:cNvSpPr>
            <a:spLocks noGrp="1"/>
          </p:cNvSpPr>
          <p:nvPr>
            <p:ph type="title"/>
          </p:nvPr>
        </p:nvSpPr>
        <p:spPr>
          <a:xfrm>
            <a:off x="0" y="4705635"/>
            <a:ext cx="5845215" cy="1440000"/>
          </a:xfrm>
          <a:solidFill>
            <a:schemeClr val="bg1"/>
          </a:solidFill>
        </p:spPr>
        <p:txBody>
          <a:bodyPr lIns="792000" rtlCol="0">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4259740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6858000"/>
          </a:xfrm>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955941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5497975"/>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solidFill>
            <a:schemeClr val="bg1"/>
          </a:solidFill>
        </p:spPr>
        <p:txBody>
          <a:bodyPr lIns="0"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366147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5497975"/>
          </a:xfrm>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12595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838200" y="1"/>
            <a:ext cx="11353800" cy="5547360"/>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853440" y="5688402"/>
            <a:ext cx="8717280" cy="823070"/>
          </a:xfrm>
          <a:solidFill>
            <a:schemeClr val="bg1"/>
          </a:solidFill>
        </p:spPr>
        <p:txBody>
          <a:bodyPr lIns="0"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2713661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838200" y="853441"/>
            <a:ext cx="11353800" cy="5151119"/>
          </a:xfrm>
        </p:spPr>
        <p:txBody>
          <a:bodyPr rtlCol="0"/>
          <a:lstStyle>
            <a:lvl1pPr>
              <a:defRPr/>
            </a:lvl1pPr>
          </a:lstStyle>
          <a:p>
            <a:pPr rtl="0"/>
            <a:r>
              <a:rPr lang="zh-CN" altLang="en-US" noProof="0"/>
              <a:t>单击图标以添加图片</a:t>
            </a:r>
          </a:p>
        </p:txBody>
      </p:sp>
    </p:spTree>
    <p:extLst>
      <p:ext uri="{BB962C8B-B14F-4D97-AF65-F5344CB8AC3E}">
        <p14:creationId xmlns:p14="http://schemas.microsoft.com/office/powerpoint/2010/main" val="390898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图片占位符 11">
            <a:extLst>
              <a:ext uri="{FF2B5EF4-FFF2-40B4-BE49-F238E27FC236}">
                <a16:creationId xmlns:a16="http://schemas.microsoft.com/office/drawing/2014/main" id="{82CAE461-C0B1-40CE-96C7-BF817A2EA315}"/>
              </a:ext>
            </a:extLst>
          </p:cNvPr>
          <p:cNvSpPr>
            <a:spLocks noGrp="1"/>
          </p:cNvSpPr>
          <p:nvPr>
            <p:ph type="pic" sz="quarter" idx="15" hasCustomPrompt="1"/>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1314209" y="1203769"/>
            <a:ext cx="9563582" cy="5060062"/>
          </a:xfrm>
          <a:solidFill>
            <a:schemeClr val="bg1"/>
          </a:solidFill>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F595BB60-922F-4254-AD20-DEA3FA4B75C4}"/>
              </a:ext>
            </a:extLst>
          </p:cNvPr>
          <p:cNvSpPr>
            <a:spLocks noGrp="1"/>
          </p:cNvSpPr>
          <p:nvPr>
            <p:ph type="title"/>
          </p:nvPr>
        </p:nvSpPr>
        <p:spPr>
          <a:xfrm>
            <a:off x="1314208" y="339162"/>
            <a:ext cx="9563581" cy="823070"/>
          </a:xfrm>
          <a:noFill/>
        </p:spPr>
        <p:txBody>
          <a:bodyPr lIns="0" rtlCol="0">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232346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836030" y="747000"/>
            <a:ext cx="10519940" cy="5364000"/>
          </a:xfrm>
          <a:solidFill>
            <a:schemeClr val="bg1"/>
          </a:solidFill>
        </p:spPr>
        <p:txBody>
          <a:bodyPr rtlCol="0"/>
          <a:lstStyle>
            <a:lvl1pPr>
              <a:defRPr/>
            </a:lvl1pPr>
          </a:lstStyle>
          <a:p>
            <a:pPr rtl="0"/>
            <a:r>
              <a:rPr lang="zh-CN" altLang="en-US" noProof="0"/>
              <a:t>单击图标以添加图片</a:t>
            </a:r>
          </a:p>
        </p:txBody>
      </p:sp>
    </p:spTree>
    <p:extLst>
      <p:ext uri="{BB962C8B-B14F-4D97-AF65-F5344CB8AC3E}">
        <p14:creationId xmlns:p14="http://schemas.microsoft.com/office/powerpoint/2010/main" val="2562267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365125"/>
            <a:ext cx="7634288" cy="1325563"/>
          </a:xfrm>
        </p:spPr>
        <p:txBody>
          <a:bodyPr rtlCol="0">
            <a:normAutofit/>
          </a:bodyPr>
          <a:lstStyle>
            <a:lvl1pPr>
              <a:defRPr sz="6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530361" y="4719574"/>
            <a:ext cx="2489200" cy="3124200"/>
          </a:xfrm>
        </p:spPr>
        <p:txBody>
          <a:bodyPr tIns="0" bIns="0" rtlCol="0" anchor="b">
            <a:noAutofit/>
          </a:bodyPr>
          <a:lstStyle>
            <a:lvl1pPr marL="0" indent="0" algn="r">
              <a:buNone/>
              <a:defRPr sz="30000" baseline="0">
                <a:solidFill>
                  <a:schemeClr val="bg1">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1</a:t>
            </a:r>
          </a:p>
        </p:txBody>
      </p:sp>
    </p:spTree>
    <p:extLst>
      <p:ext uri="{BB962C8B-B14F-4D97-AF65-F5344CB8AC3E}">
        <p14:creationId xmlns:p14="http://schemas.microsoft.com/office/powerpoint/2010/main" val="29480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4699000" cy="1694180"/>
          </a:xfrm>
        </p:spPr>
        <p:txBody>
          <a:bodyPr lIns="0" rtlCol="0" anchor="t">
            <a:noAutofit/>
          </a:bodyPr>
          <a:lstStyle>
            <a:lvl1pPr>
              <a:defRPr sz="6600" b="1"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节 </a:t>
            </a:r>
            <a:br>
              <a:rPr lang="zh-CN" altLang="en-US" noProof="0"/>
            </a:br>
            <a:r>
              <a:rPr lang="zh-CN" altLang="en-US" noProof="0"/>
              <a:t>页眉</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p:spPr>
        <p:txBody>
          <a:bodyPr bIns="0" rtlCol="0" anchor="b">
            <a:noAutofit/>
          </a:bodyPr>
          <a:lstStyle>
            <a:lvl1pPr marL="0" indent="0" algn="r">
              <a:buNone/>
              <a:defRPr sz="25000" baseline="0">
                <a:solidFill>
                  <a:schemeClr val="bg1">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2</a:t>
            </a:r>
          </a:p>
        </p:txBody>
      </p:sp>
    </p:spTree>
    <p:extLst>
      <p:ext uri="{BB962C8B-B14F-4D97-AF65-F5344CB8AC3E}">
        <p14:creationId xmlns:p14="http://schemas.microsoft.com/office/powerpoint/2010/main" val="1171768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5257800" cy="1694180"/>
          </a:xfrm>
        </p:spPr>
        <p:txBody>
          <a:bodyPr lIns="0" rtlCol="0" anchor="t">
            <a:normAutofit/>
          </a:bodyPr>
          <a:lstStyle>
            <a:lvl1pPr>
              <a:defRPr sz="6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
        <p:nvSpPr>
          <p:cNvPr id="18" name="文本占位符 3">
            <a:extLst>
              <a:ext uri="{FF2B5EF4-FFF2-40B4-BE49-F238E27FC236}">
                <a16:creationId xmlns:a16="http://schemas.microsoft.com/office/drawing/2014/main" id="{88BD7D8D-4534-4674-90CD-5444E7502E2A}"/>
              </a:ext>
            </a:extLst>
          </p:cNvPr>
          <p:cNvSpPr>
            <a:spLocks noGrp="1"/>
          </p:cNvSpPr>
          <p:nvPr>
            <p:ph type="body" sz="quarter" idx="10" hasCustomPrompt="1"/>
          </p:nvPr>
        </p:nvSpPr>
        <p:spPr>
          <a:xfrm>
            <a:off x="9502636" y="4463007"/>
            <a:ext cx="2489200" cy="3124198"/>
          </a:xfrm>
        </p:spPr>
        <p:txBody>
          <a:bodyPr bIns="0" rtlCol="0" anchor="b">
            <a:noAutofit/>
          </a:bodyPr>
          <a:lstStyle>
            <a:lvl1pPr marL="0" indent="0" algn="r">
              <a:buNone/>
              <a:defRPr sz="25000" baseline="0">
                <a:solidFill>
                  <a:schemeClr val="bg1">
                    <a:lumMod val="8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a:t>
            </a:r>
          </a:p>
        </p:txBody>
      </p:sp>
    </p:spTree>
    <p:extLst>
      <p:ext uri="{BB962C8B-B14F-4D97-AF65-F5344CB8AC3E}">
        <p14:creationId xmlns:p14="http://schemas.microsoft.com/office/powerpoint/2010/main" val="4249687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自定义版式">
    <p:bg>
      <p:bgPr>
        <a:solidFill>
          <a:schemeClr val="bg1"/>
        </a:solidFill>
        <a:effectLst/>
      </p:bgPr>
    </p:bg>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FC75DEA4-0A76-480D-A95E-49B8E0DD9749}"/>
              </a:ext>
            </a:extLst>
          </p:cNvPr>
          <p:cNvSpPr>
            <a:spLocks noGrp="1"/>
          </p:cNvSpPr>
          <p:nvPr>
            <p:ph type="body" sz="quarter" idx="10" hasCustomPrompt="1"/>
          </p:nvPr>
        </p:nvSpPr>
        <p:spPr>
          <a:xfrm>
            <a:off x="7335647" y="3145492"/>
            <a:ext cx="2489200" cy="3124198"/>
          </a:xfrm>
        </p:spPr>
        <p:txBody>
          <a:bodyPr bIns="0" rtlCol="0" anchor="b">
            <a:noAutofit/>
          </a:bodyPr>
          <a:lstStyle>
            <a:lvl1pPr marL="0" indent="0" algn="l">
              <a:buNone/>
              <a:defRPr sz="25000" baseline="0">
                <a:solidFill>
                  <a:srgbClr val="5DAAB0">
                    <a:alpha val="20000"/>
                  </a:srgb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a:t>
            </a:r>
          </a:p>
        </p:txBody>
      </p:sp>
      <p:sp>
        <p:nvSpPr>
          <p:cNvPr id="16" name="长方形 15">
            <a:extLst>
              <a:ext uri="{FF2B5EF4-FFF2-40B4-BE49-F238E27FC236}">
                <a16:creationId xmlns:a16="http://schemas.microsoft.com/office/drawing/2014/main" id="{E0729B41-53A1-4BDC-BF75-A9E553C70D89}"/>
              </a:ext>
            </a:extLst>
          </p:cNvPr>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60" y="1934210"/>
            <a:ext cx="5273040" cy="1694180"/>
          </a:xfrm>
        </p:spPr>
        <p:txBody>
          <a:bodyPr lIns="0" rtlCol="0" anchor="t">
            <a:normAutofit/>
          </a:bodyPr>
          <a:lstStyle>
            <a:lvl1pPr>
              <a:defRPr sz="6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Tree>
    <p:extLst>
      <p:ext uri="{BB962C8B-B14F-4D97-AF65-F5344CB8AC3E}">
        <p14:creationId xmlns:p14="http://schemas.microsoft.com/office/powerpoint/2010/main" val="17935321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59" y="2691447"/>
            <a:ext cx="6272321" cy="1694180"/>
          </a:xfrm>
        </p:spPr>
        <p:txBody>
          <a:bodyPr lIns="0" rtlCol="0" anchor="b">
            <a:noAutofit/>
          </a:bodyPr>
          <a:lstStyle>
            <a:lvl1pPr algn="l">
              <a:defRPr sz="66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
        <p:nvSpPr>
          <p:cNvPr id="19" name="文本占位符 3">
            <a:extLst>
              <a:ext uri="{FF2B5EF4-FFF2-40B4-BE49-F238E27FC236}">
                <a16:creationId xmlns:a16="http://schemas.microsoft.com/office/drawing/2014/main" id="{7A110188-91CF-42CE-9B0F-643DB15F9D8E}"/>
              </a:ext>
            </a:extLst>
          </p:cNvPr>
          <p:cNvSpPr>
            <a:spLocks noGrp="1"/>
          </p:cNvSpPr>
          <p:nvPr>
            <p:ph type="body" sz="quarter" idx="10" hasCustomPrompt="1"/>
          </p:nvPr>
        </p:nvSpPr>
        <p:spPr>
          <a:xfrm>
            <a:off x="7591826" y="2613057"/>
            <a:ext cx="2489200" cy="3124198"/>
          </a:xfrm>
        </p:spPr>
        <p:txBody>
          <a:bodyPr bIns="0" rtlCol="0" anchor="b">
            <a:noAutofit/>
          </a:bodyPr>
          <a:lstStyle>
            <a:lvl1pPr marL="0" indent="0" algn="l">
              <a:buNone/>
              <a:defRPr sz="25000" baseline="0">
                <a:solidFill>
                  <a:srgbClr val="3B7579"/>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a:t>
            </a:r>
          </a:p>
        </p:txBody>
      </p:sp>
    </p:spTree>
    <p:extLst>
      <p:ext uri="{BB962C8B-B14F-4D97-AF65-F5344CB8AC3E}">
        <p14:creationId xmlns:p14="http://schemas.microsoft.com/office/powerpoint/2010/main" val="3763052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图片占位符 5">
            <a:extLst>
              <a:ext uri="{FF2B5EF4-FFF2-40B4-BE49-F238E27FC236}">
                <a16:creationId xmlns:a16="http://schemas.microsoft.com/office/drawing/2014/main" id="{EADDC907-00BA-437D-8631-DCDAA19616AC}"/>
              </a:ext>
            </a:extLst>
          </p:cNvPr>
          <p:cNvSpPr>
            <a:spLocks noGrp="1"/>
          </p:cNvSpPr>
          <p:nvPr>
            <p:ph type="pic" sz="quarter" idx="13" hasCustomPrompt="1"/>
          </p:nvPr>
        </p:nvSpPr>
        <p:spPr>
          <a:xfrm>
            <a:off x="6790155" y="1042384"/>
            <a:ext cx="804759" cy="804759"/>
          </a:xfrm>
          <a:prstGeom prst="ellipse">
            <a:avLst/>
          </a:prstGeom>
          <a:solidFill>
            <a:schemeClr val="bg1"/>
          </a:solidFill>
          <a:ln w="19050">
            <a:solidFill>
              <a:srgbClr val="1F1F26"/>
            </a:solidFill>
          </a:ln>
        </p:spPr>
        <p:txBody>
          <a:bodyPr rtlCol="0">
            <a:normAutofit/>
          </a:bodyPr>
          <a:lstStyle>
            <a:lvl1pPr>
              <a:defRPr sz="800" baseline="0">
                <a:ea typeface="Microsoft YaHei UI" panose="020B0503020204020204" pitchFamily="34" charset="-122"/>
              </a:defRPr>
            </a:lvl1pPr>
          </a:lstStyle>
          <a:p>
            <a:pPr rtl="0"/>
            <a:r>
              <a:rPr lang="zh-CN" altLang="en-US" noProof="0"/>
              <a:t>单击图标以添加图片</a:t>
            </a:r>
          </a:p>
        </p:txBody>
      </p:sp>
      <p:sp>
        <p:nvSpPr>
          <p:cNvPr id="21" name="图片占位符 5">
            <a:extLst>
              <a:ext uri="{FF2B5EF4-FFF2-40B4-BE49-F238E27FC236}">
                <a16:creationId xmlns:a16="http://schemas.microsoft.com/office/drawing/2014/main" id="{44A0EDB5-B80A-4225-9741-99690ADBCE8D}"/>
              </a:ext>
            </a:extLst>
          </p:cNvPr>
          <p:cNvSpPr>
            <a:spLocks noGrp="1"/>
          </p:cNvSpPr>
          <p:nvPr>
            <p:ph type="pic" sz="quarter" idx="14" hasCustomPrompt="1"/>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2" name="图片占位符 5">
            <a:extLst>
              <a:ext uri="{FF2B5EF4-FFF2-40B4-BE49-F238E27FC236}">
                <a16:creationId xmlns:a16="http://schemas.microsoft.com/office/drawing/2014/main" id="{E5C18081-A6EE-421D-96AC-0A7FA46F744A}"/>
              </a:ext>
            </a:extLst>
          </p:cNvPr>
          <p:cNvSpPr>
            <a:spLocks noGrp="1"/>
          </p:cNvSpPr>
          <p:nvPr>
            <p:ph type="pic" sz="quarter" idx="15" hasCustomPrompt="1"/>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3" name="图片占位符 5">
            <a:extLst>
              <a:ext uri="{FF2B5EF4-FFF2-40B4-BE49-F238E27FC236}">
                <a16:creationId xmlns:a16="http://schemas.microsoft.com/office/drawing/2014/main" id="{1D21CB0A-3210-4B51-85A0-5111AEBA214F}"/>
              </a:ext>
            </a:extLst>
          </p:cNvPr>
          <p:cNvSpPr>
            <a:spLocks noGrp="1"/>
          </p:cNvSpPr>
          <p:nvPr>
            <p:ph type="pic" sz="quarter" idx="16" hasCustomPrompt="1"/>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3834DECF-152F-4E39-AD49-1ADCE9F759DB}"/>
              </a:ext>
            </a:extLst>
          </p:cNvPr>
          <p:cNvSpPr>
            <a:spLocks noGrp="1"/>
          </p:cNvSpPr>
          <p:nvPr>
            <p:ph type="pic" sz="quarter" idx="21" hasCustomPrompt="1"/>
          </p:nvPr>
        </p:nvSpPr>
        <p:spPr>
          <a:xfrm>
            <a:off x="841375" y="3097232"/>
            <a:ext cx="4008120" cy="2742196"/>
          </a:xfrm>
        </p:spPr>
        <p:txBody>
          <a:bodyPr rtlCol="0">
            <a:normAutofit/>
          </a:bodyPr>
          <a:lstStyle>
            <a:lvl1pPr>
              <a:defRPr sz="1200" baseline="0">
                <a:ea typeface="Microsoft YaHei UI" panose="020B0503020204020204" pitchFamily="34" charset="-122"/>
              </a:defRPr>
            </a:lvl1pPr>
          </a:lstStyle>
          <a:p>
            <a:pPr rtl="0"/>
            <a:r>
              <a:rPr lang="zh-CN" altLang="en-US" noProof="0"/>
              <a:t>单击图标以添加图片</a:t>
            </a: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normAutofit/>
          </a:bodyPr>
          <a:lstStyle>
            <a:lvl1pPr>
              <a:defRPr sz="4000" b="1"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375081"/>
          </a:xfrm>
        </p:spPr>
        <p:txBody>
          <a:bodyPr lIns="0" rtlCol="0" anchor="t">
            <a:normAutofit/>
          </a:bodyPr>
          <a:lstStyle>
            <a:lvl1pPr marL="0" indent="0">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5" name="图片占位符 5">
            <a:extLst>
              <a:ext uri="{FF2B5EF4-FFF2-40B4-BE49-F238E27FC236}">
                <a16:creationId xmlns:a16="http://schemas.microsoft.com/office/drawing/2014/main" id="{EADDC907-00BA-437D-8631-DCDAA19616AC}"/>
              </a:ext>
            </a:extLst>
          </p:cNvPr>
          <p:cNvSpPr>
            <a:spLocks noGrp="1"/>
          </p:cNvSpPr>
          <p:nvPr>
            <p:ph type="pic" sz="quarter" idx="13" hasCustomPrompt="1"/>
          </p:nvPr>
        </p:nvSpPr>
        <p:spPr>
          <a:xfrm>
            <a:off x="6790155" y="1042384"/>
            <a:ext cx="804759" cy="804759"/>
          </a:xfrm>
          <a:prstGeom prst="ellipse">
            <a:avLst/>
          </a:prstGeom>
          <a:solidFill>
            <a:schemeClr val="accent1"/>
          </a:solidFill>
          <a:ln w="19050">
            <a:noFill/>
          </a:ln>
        </p:spPr>
        <p:txBody>
          <a:bodyPr rtlCol="0">
            <a:normAutofit/>
          </a:bodyPr>
          <a:lstStyle>
            <a:lvl1pPr>
              <a:defRPr sz="800" baseline="0">
                <a:ea typeface="Microsoft YaHei UI" panose="020B0503020204020204" pitchFamily="34" charset="-122"/>
              </a:defRPr>
            </a:lvl1pPr>
          </a:lstStyle>
          <a:p>
            <a:pPr rtl="0"/>
            <a:r>
              <a:rPr lang="zh-CN" altLang="en-US" noProof="0"/>
              <a:t>单击图标以添加图片</a:t>
            </a:r>
          </a:p>
        </p:txBody>
      </p:sp>
      <p:sp>
        <p:nvSpPr>
          <p:cNvPr id="21" name="图片占位符 5">
            <a:extLst>
              <a:ext uri="{FF2B5EF4-FFF2-40B4-BE49-F238E27FC236}">
                <a16:creationId xmlns:a16="http://schemas.microsoft.com/office/drawing/2014/main" id="{44A0EDB5-B80A-4225-9741-99690ADBCE8D}"/>
              </a:ext>
            </a:extLst>
          </p:cNvPr>
          <p:cNvSpPr>
            <a:spLocks noGrp="1"/>
          </p:cNvSpPr>
          <p:nvPr>
            <p:ph type="pic" sz="quarter" idx="14" hasCustomPrompt="1"/>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2" name="图片占位符 5">
            <a:extLst>
              <a:ext uri="{FF2B5EF4-FFF2-40B4-BE49-F238E27FC236}">
                <a16:creationId xmlns:a16="http://schemas.microsoft.com/office/drawing/2014/main" id="{E5C18081-A6EE-421D-96AC-0A7FA46F744A}"/>
              </a:ext>
            </a:extLst>
          </p:cNvPr>
          <p:cNvSpPr>
            <a:spLocks noGrp="1"/>
          </p:cNvSpPr>
          <p:nvPr>
            <p:ph type="pic" sz="quarter" idx="15" hasCustomPrompt="1"/>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3" name="图片占位符 5">
            <a:extLst>
              <a:ext uri="{FF2B5EF4-FFF2-40B4-BE49-F238E27FC236}">
                <a16:creationId xmlns:a16="http://schemas.microsoft.com/office/drawing/2014/main" id="{1D21CB0A-3210-4B51-85A0-5111AEBA214F}"/>
              </a:ext>
            </a:extLst>
          </p:cNvPr>
          <p:cNvSpPr>
            <a:spLocks noGrp="1"/>
          </p:cNvSpPr>
          <p:nvPr>
            <p:ph type="pic" sz="quarter" idx="16" hasCustomPrompt="1"/>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78736"/>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1666759"/>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20" name="图片占位符 4">
            <a:extLst>
              <a:ext uri="{FF2B5EF4-FFF2-40B4-BE49-F238E27FC236}">
                <a16:creationId xmlns:a16="http://schemas.microsoft.com/office/drawing/2014/main" id="{99E7C9A1-D1C2-4923-B0AE-127044646A05}"/>
              </a:ext>
            </a:extLst>
          </p:cNvPr>
          <p:cNvSpPr>
            <a:spLocks noGrp="1"/>
          </p:cNvSpPr>
          <p:nvPr>
            <p:ph type="pic" sz="quarter" idx="10" hasCustomPrompt="1"/>
          </p:nvPr>
        </p:nvSpPr>
        <p:spPr>
          <a:xfrm>
            <a:off x="8866207" y="0"/>
            <a:ext cx="3325792" cy="6858000"/>
          </a:xfrm>
          <a:solidFill>
            <a:schemeClr val="bg1"/>
          </a:solidFill>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853328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1463303" y="2677210"/>
            <a:ext cx="804759" cy="804759"/>
          </a:xfrm>
          <a:prstGeom prst="ellipse">
            <a:avLst/>
          </a:prstGeom>
          <a:solidFill>
            <a:schemeClr val="bg1"/>
          </a:solidFill>
          <a:ln w="19050">
            <a:solidFill>
              <a:srgbClr val="1F1F26"/>
            </a:solidFill>
          </a:ln>
        </p:spPr>
        <p:txBody>
          <a:bodyPr rtlCol="0">
            <a:normAutofit/>
          </a:bodyPr>
          <a:lstStyle>
            <a:lvl1pPr>
              <a:defRPr sz="800" baseline="0">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1337302"/>
            <a:ext cx="10685257" cy="541483"/>
          </a:xfrm>
        </p:spPr>
        <p:txBody>
          <a:bodyPr lIns="0" rtlCol="0">
            <a:noAutofit/>
          </a:bodyPr>
          <a:lstStyle>
            <a:lvl1pPr marL="0" indent="0" algn="ctr">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1039330"/>
            <a:ext cx="10854914" cy="804759"/>
          </a:xfrm>
        </p:spPr>
        <p:txBody>
          <a:bodyPr lIns="0" rtlCol="0" anchor="b">
            <a:normAutofit/>
          </a:bodyPr>
          <a:lstStyle>
            <a:lvl1pPr algn="ctr">
              <a:defRPr sz="4000"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1341120" y="3235748"/>
            <a:ext cx="1049126" cy="1049124"/>
          </a:xfrm>
          <a:prstGeom prst="ellipse">
            <a:avLst/>
          </a:prstGeom>
          <a:solidFill>
            <a:schemeClr val="accent1"/>
          </a:solidFill>
          <a:ln w="19050">
            <a:noFill/>
          </a:ln>
        </p:spPr>
        <p:txBody>
          <a:bodyPr rtlCol="0">
            <a:normAutofit/>
          </a:bodyPr>
          <a:lstStyle>
            <a:lvl1pPr>
              <a:defRPr sz="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2018022"/>
            <a:ext cx="10685257" cy="541483"/>
          </a:xfrm>
        </p:spPr>
        <p:txBody>
          <a:bodyPr lIns="0" rtlCol="0">
            <a:noAutofit/>
          </a:bodyPr>
          <a:lstStyle>
            <a:lvl1pPr marL="0" indent="0" algn="ctr">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baseline="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841682" y="971950"/>
            <a:ext cx="3537030" cy="2036100"/>
          </a:xfrm>
        </p:spPr>
        <p:txBody>
          <a:bodyPr lIns="0" rtlCol="0"/>
          <a:lstStyle>
            <a:lvl1pPr>
              <a:defRPr baseline="0">
                <a:solidFill>
                  <a:srgbClr val="5DAAB0"/>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0D8C8A61-C19F-4EF6-A991-5B6EFC5F7AFB}"/>
              </a:ext>
            </a:extLst>
          </p:cNvPr>
          <p:cNvSpPr>
            <a:spLocks noGrp="1"/>
          </p:cNvSpPr>
          <p:nvPr>
            <p:ph type="pic" sz="quarter" idx="11" hasCustomPrompt="1"/>
          </p:nvPr>
        </p:nvSpPr>
        <p:spPr>
          <a:xfrm>
            <a:off x="6076930" y="729827"/>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6" name="图片占位符 4">
            <a:extLst>
              <a:ext uri="{FF2B5EF4-FFF2-40B4-BE49-F238E27FC236}">
                <a16:creationId xmlns:a16="http://schemas.microsoft.com/office/drawing/2014/main" id="{FB28CC40-CBF3-4E1C-841D-45C7739F95EE}"/>
              </a:ext>
            </a:extLst>
          </p:cNvPr>
          <p:cNvSpPr>
            <a:spLocks noGrp="1"/>
          </p:cNvSpPr>
          <p:nvPr>
            <p:ph type="pic" sz="quarter" idx="12" hasCustomPrompt="1"/>
          </p:nvPr>
        </p:nvSpPr>
        <p:spPr>
          <a:xfrm>
            <a:off x="8970602" y="729827"/>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图片占位符 4">
            <a:extLst>
              <a:ext uri="{FF2B5EF4-FFF2-40B4-BE49-F238E27FC236}">
                <a16:creationId xmlns:a16="http://schemas.microsoft.com/office/drawing/2014/main" id="{12606688-9042-46BE-82EA-2A9034C21250}"/>
              </a:ext>
            </a:extLst>
          </p:cNvPr>
          <p:cNvSpPr>
            <a:spLocks noGrp="1"/>
          </p:cNvSpPr>
          <p:nvPr>
            <p:ph type="pic" sz="quarter" idx="13" hasCustomPrompt="1"/>
          </p:nvPr>
        </p:nvSpPr>
        <p:spPr>
          <a:xfrm>
            <a:off x="6076930" y="3646649"/>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图片占位符 4">
            <a:extLst>
              <a:ext uri="{FF2B5EF4-FFF2-40B4-BE49-F238E27FC236}">
                <a16:creationId xmlns:a16="http://schemas.microsoft.com/office/drawing/2014/main" id="{94A72397-DF36-48ED-9888-0827D143B9BE}"/>
              </a:ext>
            </a:extLst>
          </p:cNvPr>
          <p:cNvSpPr>
            <a:spLocks noGrp="1"/>
          </p:cNvSpPr>
          <p:nvPr>
            <p:ph type="pic" sz="quarter" idx="14" hasCustomPrompt="1"/>
          </p:nvPr>
        </p:nvSpPr>
        <p:spPr>
          <a:xfrm>
            <a:off x="8970602" y="3646649"/>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5642770" y="282383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5642770" y="241951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8544956" y="282383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544956" y="241951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5642770" y="574065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5642770" y="533633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8544956" y="574065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8544956" y="533633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6" name="形状 62">
            <a:extLst>
              <a:ext uri="{FF2B5EF4-FFF2-40B4-BE49-F238E27FC236}">
                <a16:creationId xmlns:a16="http://schemas.microsoft.com/office/drawing/2014/main" id="{E2A7A773-8673-42D6-B565-4013CBE76BBD}"/>
              </a:ext>
            </a:extLst>
          </p:cNvPr>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3" name="椭圆形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rtlCol="0"/>
          <a:lstStyle>
            <a:lvl1pPr algn="ctr">
              <a:defRPr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0D8C8A61-C19F-4EF6-A991-5B6EFC5F7AFB}"/>
              </a:ext>
            </a:extLst>
          </p:cNvPr>
          <p:cNvSpPr>
            <a:spLocks noGrp="1"/>
          </p:cNvSpPr>
          <p:nvPr>
            <p:ph type="pic" sz="quarter" idx="11" hasCustomPrompt="1"/>
          </p:nvPr>
        </p:nvSpPr>
        <p:spPr>
          <a:xfrm>
            <a:off x="4306007" y="2385012"/>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6" name="图片占位符 4">
            <a:extLst>
              <a:ext uri="{FF2B5EF4-FFF2-40B4-BE49-F238E27FC236}">
                <a16:creationId xmlns:a16="http://schemas.microsoft.com/office/drawing/2014/main" id="{FB28CC40-CBF3-4E1C-841D-45C7739F95EE}"/>
              </a:ext>
            </a:extLst>
          </p:cNvPr>
          <p:cNvSpPr>
            <a:spLocks noGrp="1"/>
          </p:cNvSpPr>
          <p:nvPr>
            <p:ph type="pic" sz="quarter" idx="12" hasCustomPrompt="1"/>
          </p:nvPr>
        </p:nvSpPr>
        <p:spPr>
          <a:xfrm>
            <a:off x="6273705" y="2385012"/>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图片占位符 4">
            <a:extLst>
              <a:ext uri="{FF2B5EF4-FFF2-40B4-BE49-F238E27FC236}">
                <a16:creationId xmlns:a16="http://schemas.microsoft.com/office/drawing/2014/main" id="{12606688-9042-46BE-82EA-2A9034C21250}"/>
              </a:ext>
            </a:extLst>
          </p:cNvPr>
          <p:cNvSpPr>
            <a:spLocks noGrp="1"/>
          </p:cNvSpPr>
          <p:nvPr>
            <p:ph type="pic" sz="quarter" idx="13" hasCustomPrompt="1"/>
          </p:nvPr>
        </p:nvSpPr>
        <p:spPr>
          <a:xfrm>
            <a:off x="4306007" y="4352707"/>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图片占位符 4">
            <a:extLst>
              <a:ext uri="{FF2B5EF4-FFF2-40B4-BE49-F238E27FC236}">
                <a16:creationId xmlns:a16="http://schemas.microsoft.com/office/drawing/2014/main" id="{94A72397-DF36-48ED-9888-0827D143B9BE}"/>
              </a:ext>
            </a:extLst>
          </p:cNvPr>
          <p:cNvSpPr>
            <a:spLocks noGrp="1"/>
          </p:cNvSpPr>
          <p:nvPr>
            <p:ph type="pic" sz="quarter" idx="14" hasCustomPrompt="1"/>
          </p:nvPr>
        </p:nvSpPr>
        <p:spPr>
          <a:xfrm>
            <a:off x="6273705" y="4352707"/>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rtlCol="0">
            <a:noAutofit/>
          </a:bodyPr>
          <a:lstStyle>
            <a:lvl1pPr marL="0" indent="0" algn="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rtlCol="0" anchor="b">
            <a:noAutofit/>
          </a:bodyPr>
          <a:lstStyle>
            <a:lvl1pPr marL="0" indent="0" algn="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rtlCol="0">
            <a:noAutofit/>
          </a:bodyPr>
          <a:lstStyle>
            <a:lvl1pPr marL="0" indent="0" algn="l">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rtlCol="0" anchor="b">
            <a:noAutofit/>
          </a:bodyPr>
          <a:lstStyle>
            <a:lvl1pPr marL="0" indent="0" algn="l">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rtlCol="0">
            <a:noAutofit/>
          </a:bodyPr>
          <a:lstStyle>
            <a:lvl1pPr marL="0" indent="0" algn="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rtlCol="0" anchor="b">
            <a:noAutofit/>
          </a:bodyPr>
          <a:lstStyle>
            <a:lvl1pPr marL="0" indent="0" algn="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rtlCol="0">
            <a:noAutofit/>
          </a:bodyPr>
          <a:lstStyle>
            <a:lvl1pPr marL="0" indent="0" algn="l">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rtlCol="0" anchor="b">
            <a:noAutofit/>
          </a:bodyPr>
          <a:lstStyle>
            <a:lvl1pPr marL="0" indent="0" algn="l">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7" name="椭圆形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8" name="椭圆形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9" name="椭圆形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31175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baseline="0">
                <a:solidFill>
                  <a:schemeClr val="tx2"/>
                </a:solidFill>
                <a:ea typeface="Microsoft YaHei UI" panose="020B0503020204020204"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a:extLst>
              <a:ext uri="{FF2B5EF4-FFF2-40B4-BE49-F238E27FC236}">
                <a16:creationId xmlns:a16="http://schemas.microsoft.com/office/drawing/2014/main" id="{D352E4A8-F531-4E6C-BD45-CE540EDB1D48}"/>
              </a:ext>
            </a:extLst>
          </p:cNvPr>
          <p:cNvSpPr>
            <a:spLocks noGrp="1"/>
          </p:cNvSpPr>
          <p:nvPr>
            <p:ph type="chart" sz="quarter" idx="13" hasCustomPrompt="1"/>
          </p:nvPr>
        </p:nvSpPr>
        <p:spPr>
          <a:xfrm>
            <a:off x="838200" y="2392680"/>
            <a:ext cx="10719842" cy="4167505"/>
          </a:xfrm>
        </p:spPr>
        <p:txBody>
          <a:bodyPr rtlCol="0"/>
          <a:lstStyle>
            <a:lvl1pPr>
              <a:defRPr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7445607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baseline="0">
                <a:solidFill>
                  <a:schemeClr val="tx2"/>
                </a:solidFill>
                <a:ea typeface="Microsoft YaHei UI" panose="020B0503020204020204"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a:extLst>
              <a:ext uri="{FF2B5EF4-FFF2-40B4-BE49-F238E27FC236}">
                <a16:creationId xmlns:a16="http://schemas.microsoft.com/office/drawing/2014/main" id="{D352E4A8-F531-4E6C-BD45-CE540EDB1D48}"/>
              </a:ext>
            </a:extLst>
          </p:cNvPr>
          <p:cNvSpPr>
            <a:spLocks noGrp="1"/>
          </p:cNvSpPr>
          <p:nvPr>
            <p:ph type="chart" sz="quarter" idx="13" hasCustomPrompt="1"/>
          </p:nvPr>
        </p:nvSpPr>
        <p:spPr>
          <a:xfrm>
            <a:off x="5815420" y="2392680"/>
            <a:ext cx="5742622" cy="4023995"/>
          </a:xfrm>
        </p:spPr>
        <p:txBody>
          <a:bodyPr rtlCol="0"/>
          <a:lstStyle>
            <a:lvl1pPr>
              <a:defRPr baseline="0">
                <a:ea typeface="Microsoft YaHei UI" panose="020B0503020204020204" pitchFamily="34" charset="-122"/>
              </a:defRPr>
            </a:lvl1pPr>
          </a:lstStyle>
          <a:p>
            <a:pPr rtl="0"/>
            <a:r>
              <a:rPr lang="zh-CN" altLang="en-US" noProof="0"/>
              <a:t>单击图标以添加图表</a:t>
            </a:r>
          </a:p>
        </p:txBody>
      </p:sp>
      <p:sp>
        <p:nvSpPr>
          <p:cNvPr id="4" name="图片占位符 3">
            <a:extLst>
              <a:ext uri="{FF2B5EF4-FFF2-40B4-BE49-F238E27FC236}">
                <a16:creationId xmlns:a16="http://schemas.microsoft.com/office/drawing/2014/main" id="{C9E9201F-1E54-4CE0-974D-2A45F04F48B9}"/>
              </a:ext>
            </a:extLst>
          </p:cNvPr>
          <p:cNvSpPr>
            <a:spLocks noGrp="1"/>
          </p:cNvSpPr>
          <p:nvPr>
            <p:ph type="pic" sz="quarter" idx="14" hasCustomPrompt="1"/>
          </p:nvPr>
        </p:nvSpPr>
        <p:spPr>
          <a:xfrm>
            <a:off x="838200" y="2392045"/>
            <a:ext cx="4776788" cy="4023995"/>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6985145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baseline="0">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4" name="表格占位符 3">
            <a:extLst>
              <a:ext uri="{FF2B5EF4-FFF2-40B4-BE49-F238E27FC236}">
                <a16:creationId xmlns:a16="http://schemas.microsoft.com/office/drawing/2014/main" id="{EC1740A4-BBA1-4296-9738-ADD3B80B2439}"/>
              </a:ext>
            </a:extLst>
          </p:cNvPr>
          <p:cNvSpPr>
            <a:spLocks noGrp="1"/>
          </p:cNvSpPr>
          <p:nvPr>
            <p:ph type="tbl" sz="quarter" idx="13" hasCustomPrompt="1"/>
          </p:nvPr>
        </p:nvSpPr>
        <p:spPr>
          <a:xfrm>
            <a:off x="647700" y="1806575"/>
            <a:ext cx="10896600" cy="4578350"/>
          </a:xfrm>
        </p:spPr>
        <p:txBody>
          <a:bodyPr rtlCol="0"/>
          <a:lstStyle>
            <a:lvl1pPr>
              <a:defRPr baseline="0">
                <a:ea typeface="Microsoft YaHei UI" panose="020B0503020204020204" pitchFamily="34" charset="-122"/>
              </a:defRPr>
            </a:lvl1pPr>
          </a:lstStyle>
          <a:p>
            <a:pPr rtl="0"/>
            <a:r>
              <a:rPr lang="zh-CN" altLang="en-US" noProof="0"/>
              <a:t>单击图标以添加表格</a:t>
            </a:r>
          </a:p>
        </p:txBody>
      </p:sp>
    </p:spTree>
    <p:extLst>
      <p:ext uri="{BB962C8B-B14F-4D97-AF65-F5344CB8AC3E}">
        <p14:creationId xmlns:p14="http://schemas.microsoft.com/office/powerpoint/2010/main" val="8508298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7" name="图片占位符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524172"/>
            <a:ext cx="2578099" cy="2508588"/>
          </a:xfrm>
        </p:spPr>
        <p:txBody>
          <a:bodyPr lIns="0" rtlCol="0" anchor="t">
            <a:normAutofit/>
          </a:bodyPr>
          <a:lstStyle>
            <a:lvl1pPr algn="l">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9" name="形状 62">
            <a:extLst>
              <a:ext uri="{FF2B5EF4-FFF2-40B4-BE49-F238E27FC236}">
                <a16:creationId xmlns:a16="http://schemas.microsoft.com/office/drawing/2014/main" id="{77A2F74A-3B1A-417B-8998-62F0E7EF0E74}"/>
              </a:ext>
            </a:extLst>
          </p:cNvPr>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包含图像的分隔幻灯片">
    <p:bg>
      <p:bgPr>
        <a:solidFill>
          <a:schemeClr val="accent1"/>
        </a:solid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2708475"/>
            <a:ext cx="7252505" cy="891250"/>
          </a:xfrm>
        </p:spPr>
        <p:txBody>
          <a:bodyPr rtlCol="0" anchor="t">
            <a:noAutofit/>
          </a:bodyPr>
          <a:lstStyle>
            <a:lvl1pPr>
              <a:defRPr sz="5000" b="1">
                <a:solidFill>
                  <a:schemeClr val="bg1"/>
                </a:solidFill>
                <a:latin typeface="Microsoft YaHei UI" panose="020B0503020204020204" pitchFamily="34" charset="-122"/>
              </a:defRPr>
            </a:lvl1pPr>
          </a:lstStyle>
          <a:p>
            <a:pPr rtl="0"/>
            <a:r>
              <a:rPr lang="zh-CN" altLang="en-US" noProof="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838200" y="3796498"/>
            <a:ext cx="7252504" cy="338549"/>
          </a:xfrm>
        </p:spPr>
        <p:txBody>
          <a:bodyPr rtlCol="0">
            <a:normAutofit/>
          </a:bodyPr>
          <a:lstStyle>
            <a:lvl1pPr marL="0" indent="0">
              <a:buNone/>
              <a:defRPr sz="1600" spc="300">
                <a:solidFill>
                  <a:schemeClr val="bg1"/>
                </a:solidFill>
                <a:latin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10" name="形状 62">
            <a:extLst>
              <a:ext uri="{FF2B5EF4-FFF2-40B4-BE49-F238E27FC236}">
                <a16:creationId xmlns:a16="http://schemas.microsoft.com/office/drawing/2014/main" id="{171AB7B1-2963-43C8-84A5-2FCF188ACF42}"/>
              </a:ext>
            </a:extLst>
          </p:cNvPr>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a:latin typeface="Microsoft YaHei UI" panose="020B0503020204020204" pitchFamily="34" charset="-122"/>
              <a:ea typeface="Microsoft YaHei UI" panose="020B0503020204020204" pitchFamily="34" charset="-122"/>
            </a:endParaRPr>
          </a:p>
        </p:txBody>
      </p:sp>
      <p:sp>
        <p:nvSpPr>
          <p:cNvPr id="7" name="图片占位符 6">
            <a:extLst>
              <a:ext uri="{FF2B5EF4-FFF2-40B4-BE49-F238E27FC236}">
                <a16:creationId xmlns:a16="http://schemas.microsoft.com/office/drawing/2014/main" id="{DAA0C5BA-C2D3-4A68-8EDE-1831408789D6}"/>
              </a:ext>
            </a:extLst>
          </p:cNvPr>
          <p:cNvSpPr>
            <a:spLocks noGrp="1"/>
          </p:cNvSpPr>
          <p:nvPr>
            <p:ph type="pic" sz="quarter" idx="13" hasCustomPrompt="1"/>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rtlCol="0">
            <a:noAutofit/>
          </a:bodyPr>
          <a:lstStyle>
            <a:lvl1pPr>
              <a:defRPr/>
            </a:lvl1pPr>
          </a:lstStyle>
          <a:p>
            <a:pPr rtl="0"/>
            <a:r>
              <a:rPr lang="zh-CN" altLang="en-US" noProof="0"/>
              <a:t>单击图标以添加图片</a:t>
            </a:r>
          </a:p>
        </p:txBody>
      </p:sp>
    </p:spTree>
    <p:extLst>
      <p:ext uri="{BB962C8B-B14F-4D97-AF65-F5344CB8AC3E}">
        <p14:creationId xmlns:p14="http://schemas.microsoft.com/office/powerpoint/2010/main" val="11327372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a:extLst>
              <a:ext uri="{FF2B5EF4-FFF2-40B4-BE49-F238E27FC236}">
                <a16:creationId xmlns:a16="http://schemas.microsoft.com/office/drawing/2014/main" id="{AC817481-FC70-46B9-B779-4E5C04778C8E}"/>
              </a:ext>
            </a:extLst>
          </p:cNvPr>
          <p:cNvSpPr>
            <a:spLocks noGrp="1"/>
          </p:cNvSpPr>
          <p:nvPr>
            <p:ph type="pic" sz="quarter" idx="10" hasCustomPrompt="1"/>
          </p:nvPr>
        </p:nvSpPr>
        <p:spPr>
          <a:xfrm>
            <a:off x="212725" y="198755"/>
            <a:ext cx="3856038" cy="4235450"/>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4" name="图片占位符 4">
            <a:extLst>
              <a:ext uri="{FF2B5EF4-FFF2-40B4-BE49-F238E27FC236}">
                <a16:creationId xmlns:a16="http://schemas.microsoft.com/office/drawing/2014/main" id="{D653D0B5-B695-4544-91E9-B8223EA713FF}"/>
              </a:ext>
            </a:extLst>
          </p:cNvPr>
          <p:cNvSpPr>
            <a:spLocks noGrp="1"/>
          </p:cNvSpPr>
          <p:nvPr>
            <p:ph type="pic" sz="quarter" idx="11" hasCustomPrompt="1"/>
          </p:nvPr>
        </p:nvSpPr>
        <p:spPr>
          <a:xfrm>
            <a:off x="4312285" y="198755"/>
            <a:ext cx="7651115" cy="4235450"/>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5" name="图片占位符 4">
            <a:extLst>
              <a:ext uri="{FF2B5EF4-FFF2-40B4-BE49-F238E27FC236}">
                <a16:creationId xmlns:a16="http://schemas.microsoft.com/office/drawing/2014/main" id="{00DB6AEA-811C-4554-97AF-7D4F2639BDC7}"/>
              </a:ext>
            </a:extLst>
          </p:cNvPr>
          <p:cNvSpPr>
            <a:spLocks noGrp="1"/>
          </p:cNvSpPr>
          <p:nvPr>
            <p:ph type="pic" sz="quarter" idx="12" hasCustomPrompt="1"/>
          </p:nvPr>
        </p:nvSpPr>
        <p:spPr>
          <a:xfrm>
            <a:off x="213361" y="4648200"/>
            <a:ext cx="7651116" cy="2011679"/>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6" name="图片占位符 4">
            <a:extLst>
              <a:ext uri="{FF2B5EF4-FFF2-40B4-BE49-F238E27FC236}">
                <a16:creationId xmlns:a16="http://schemas.microsoft.com/office/drawing/2014/main" id="{75694821-2A94-40B8-8AAD-3E3762AFD388}"/>
              </a:ext>
            </a:extLst>
          </p:cNvPr>
          <p:cNvSpPr>
            <a:spLocks noGrp="1"/>
          </p:cNvSpPr>
          <p:nvPr>
            <p:ph type="pic" sz="quarter" idx="13" hasCustomPrompt="1"/>
          </p:nvPr>
        </p:nvSpPr>
        <p:spPr>
          <a:xfrm>
            <a:off x="8122919" y="4648200"/>
            <a:ext cx="3855721" cy="2011679"/>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35322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D373C762-8092-4F49-BC46-91BCA0557F23}"/>
              </a:ext>
            </a:extLst>
          </p:cNvPr>
          <p:cNvSpPr>
            <a:spLocks noGrp="1"/>
          </p:cNvSpPr>
          <p:nvPr>
            <p:ph type="pic" sz="quarter" idx="10" hasCustomPrompt="1"/>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4403208" y="2870519"/>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403209" y="3958542"/>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10" name="形状 62">
            <a:extLst>
              <a:ext uri="{FF2B5EF4-FFF2-40B4-BE49-F238E27FC236}">
                <a16:creationId xmlns:a16="http://schemas.microsoft.com/office/drawing/2014/main" id="{171AB7B1-2963-43C8-84A5-2FCF188ACF42}"/>
              </a:ext>
            </a:extLst>
          </p:cNvPr>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B652B907-27B2-46E0-B157-E5617EF0413D}"/>
              </a:ext>
            </a:extLst>
          </p:cNvPr>
          <p:cNvSpPr>
            <a:spLocks noGrp="1"/>
          </p:cNvSpPr>
          <p:nvPr>
            <p:ph type="pic" sz="quarter" idx="10" hasCustomPrompt="1"/>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rtlCol="0">
            <a:noAutofit/>
          </a:bodyPr>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标题 1">
            <a:extLst>
              <a:ext uri="{FF2B5EF4-FFF2-40B4-BE49-F238E27FC236}">
                <a16:creationId xmlns:a16="http://schemas.microsoft.com/office/drawing/2014/main" id="{81AEE170-55AC-411A-B257-BD682DE716D0}"/>
              </a:ext>
            </a:extLst>
          </p:cNvPr>
          <p:cNvSpPr>
            <a:spLocks noGrp="1"/>
          </p:cNvSpPr>
          <p:nvPr>
            <p:ph type="title" hasCustomPrompt="1"/>
          </p:nvPr>
        </p:nvSpPr>
        <p:spPr>
          <a:xfrm>
            <a:off x="1220164" y="3379810"/>
            <a:ext cx="7252505" cy="891250"/>
          </a:xfrm>
        </p:spPr>
        <p:txBody>
          <a:bodyPr rtlCol="0" anchor="t">
            <a:noAutofit/>
          </a:bodyPr>
          <a:lstStyle>
            <a:lvl1pPr algn="l">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8" name="文本占位符 12">
            <a:extLst>
              <a:ext uri="{FF2B5EF4-FFF2-40B4-BE49-F238E27FC236}">
                <a16:creationId xmlns:a16="http://schemas.microsoft.com/office/drawing/2014/main" id="{92D701DC-3803-4D06-BFB3-A9F78E4022EF}"/>
              </a:ext>
            </a:extLst>
          </p:cNvPr>
          <p:cNvSpPr>
            <a:spLocks noGrp="1"/>
          </p:cNvSpPr>
          <p:nvPr>
            <p:ph type="body" sz="quarter" idx="14" hasCustomPrompt="1"/>
          </p:nvPr>
        </p:nvSpPr>
        <p:spPr>
          <a:xfrm>
            <a:off x="1220165" y="4467833"/>
            <a:ext cx="7252504" cy="338549"/>
          </a:xfrm>
        </p:spPr>
        <p:txBody>
          <a:bodyPr rtlCol="0">
            <a:normAutofit/>
          </a:bodyPr>
          <a:lstStyle>
            <a:lvl1pPr marL="0" indent="0" algn="l">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9" name="形状 62">
            <a:extLst>
              <a:ext uri="{FF2B5EF4-FFF2-40B4-BE49-F238E27FC236}">
                <a16:creationId xmlns:a16="http://schemas.microsoft.com/office/drawing/2014/main" id="{71FB5177-8D30-4482-99E2-8BFEB1D37D9E}"/>
              </a:ext>
            </a:extLst>
          </p:cNvPr>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baseline="0">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a:t>议程</a:t>
            </a:r>
          </a:p>
        </p:txBody>
      </p:sp>
      <p:sp>
        <p:nvSpPr>
          <p:cNvPr id="29" name="图片占位符 28">
            <a:extLst>
              <a:ext uri="{FF2B5EF4-FFF2-40B4-BE49-F238E27FC236}">
                <a16:creationId xmlns:a16="http://schemas.microsoft.com/office/drawing/2014/main" id="{AA648B5A-E380-4E42-882E-71EBF6838E22}"/>
              </a:ext>
            </a:extLst>
          </p:cNvPr>
          <p:cNvSpPr>
            <a:spLocks noGrp="1"/>
          </p:cNvSpPr>
          <p:nvPr>
            <p:ph type="pic" sz="quarter" idx="12" hasCustomPrompt="1"/>
          </p:nvPr>
        </p:nvSpPr>
        <p:spPr>
          <a:xfrm>
            <a:off x="8634413" y="812800"/>
            <a:ext cx="3557587" cy="5232400"/>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42" name="形状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baseline="0">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a:t>议程</a:t>
            </a:r>
          </a:p>
        </p:txBody>
      </p:sp>
      <p:sp>
        <p:nvSpPr>
          <p:cNvPr id="29" name="图片占位符 28">
            <a:extLst>
              <a:ext uri="{FF2B5EF4-FFF2-40B4-BE49-F238E27FC236}">
                <a16:creationId xmlns:a16="http://schemas.microsoft.com/office/drawing/2014/main" id="{AA648B5A-E380-4E42-882E-71EBF6838E22}"/>
              </a:ext>
            </a:extLst>
          </p:cNvPr>
          <p:cNvSpPr>
            <a:spLocks noGrp="1"/>
          </p:cNvSpPr>
          <p:nvPr>
            <p:ph type="pic" sz="quarter" idx="12" hasCustomPrompt="1"/>
          </p:nvPr>
        </p:nvSpPr>
        <p:spPr>
          <a:xfrm>
            <a:off x="3778137" y="2225040"/>
            <a:ext cx="3557587" cy="3668025"/>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7559432" y="2055335"/>
            <a:ext cx="4294206" cy="755650"/>
          </a:xfrm>
        </p:spPr>
        <p:txBody>
          <a:bodyPr rtlCol="0" anchor="ctr">
            <a:normAutofit/>
          </a:bodyPr>
          <a:lstStyle>
            <a:lvl1pPr marL="0" indent="0">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7559432" y="2782449"/>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7559432" y="4352427"/>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7559432" y="3567438"/>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7559432" y="5137415"/>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42" name="形状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E2F3CED5-D6C7-4A0B-B731-FDB78F4E3341}"/>
              </a:ext>
            </a:extLst>
          </p:cNvPr>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950430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ea typeface="Microsoft YaHei UI" panose="020B0503020204020204" pitchFamily="34" charset="-122"/>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5" r:id="rId2"/>
    <p:sldLayoutId id="2147483689" r:id="rId3"/>
    <p:sldLayoutId id="2147483684" r:id="rId4"/>
    <p:sldLayoutId id="2147483651" r:id="rId5"/>
    <p:sldLayoutId id="2147483685" r:id="rId6"/>
    <p:sldLayoutId id="2147483674" r:id="rId7"/>
    <p:sldLayoutId id="2147483690" r:id="rId8"/>
    <p:sldLayoutId id="2147483694" r:id="rId9"/>
    <p:sldLayoutId id="2147483693" r:id="rId10"/>
    <p:sldLayoutId id="2147483686" r:id="rId11"/>
    <p:sldLayoutId id="2147483703" r:id="rId12"/>
    <p:sldLayoutId id="2147483709" r:id="rId13"/>
    <p:sldLayoutId id="2147483710" r:id="rId14"/>
    <p:sldLayoutId id="2147483711" r:id="rId15"/>
    <p:sldLayoutId id="2147483712" r:id="rId16"/>
    <p:sldLayoutId id="2147483704" r:id="rId17"/>
    <p:sldLayoutId id="2147483702" r:id="rId18"/>
    <p:sldLayoutId id="2147483713" r:id="rId19"/>
    <p:sldLayoutId id="2147483714" r:id="rId20"/>
    <p:sldLayoutId id="2147483715" r:id="rId21"/>
    <p:sldLayoutId id="2147483695" r:id="rId22"/>
    <p:sldLayoutId id="2147483730" r:id="rId23"/>
    <p:sldLayoutId id="2147483698" r:id="rId24"/>
    <p:sldLayoutId id="2147483731" r:id="rId25"/>
    <p:sldLayoutId id="2147483699" r:id="rId26"/>
    <p:sldLayoutId id="2147483732" r:id="rId27"/>
    <p:sldLayoutId id="2147483700" r:id="rId28"/>
    <p:sldLayoutId id="2147483733" r:id="rId29"/>
    <p:sldLayoutId id="2147483701" r:id="rId30"/>
    <p:sldLayoutId id="2147483734" r:id="rId31"/>
    <p:sldLayoutId id="2147483696" r:id="rId32"/>
    <p:sldLayoutId id="2147483705" r:id="rId33"/>
    <p:sldLayoutId id="2147483706" r:id="rId34"/>
    <p:sldLayoutId id="2147483707" r:id="rId35"/>
    <p:sldLayoutId id="2147483708" r:id="rId36"/>
    <p:sldLayoutId id="2147483687" r:id="rId37"/>
    <p:sldLayoutId id="2147483719" r:id="rId38"/>
    <p:sldLayoutId id="2147483720" r:id="rId39"/>
    <p:sldLayoutId id="2147483718" r:id="rId40"/>
    <p:sldLayoutId id="2147483721" r:id="rId41"/>
    <p:sldLayoutId id="2147483716" r:id="rId42"/>
    <p:sldLayoutId id="2147483722" r:id="rId43"/>
    <p:sldLayoutId id="2147483723" r:id="rId44"/>
    <p:sldLayoutId id="2147483725" r:id="rId45"/>
    <p:sldLayoutId id="2147483726" r:id="rId46"/>
    <p:sldLayoutId id="2147483675" r:id="rId47"/>
    <p:sldLayoutId id="2147483677" r:id="rId48"/>
    <p:sldLayoutId id="2147483729" r:id="rId49"/>
    <p:sldLayoutId id="2147483728" r:id="rId50"/>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01ABD-7339-4C70-82A3-696BE8EF14DF}"/>
              </a:ext>
            </a:extLst>
          </p:cNvPr>
          <p:cNvSpPr>
            <a:spLocks noGrp="1"/>
          </p:cNvSpPr>
          <p:nvPr>
            <p:ph type="title"/>
          </p:nvPr>
        </p:nvSpPr>
        <p:spPr>
          <a:xfrm>
            <a:off x="838199" y="1935862"/>
            <a:ext cx="7252505" cy="891250"/>
          </a:xfrm>
          <a:effectLst>
            <a:outerShdw blurRad="50800" dist="38100" dir="2700000" algn="tl" rotWithShape="0">
              <a:prstClr val="black">
                <a:alpha val="40000"/>
              </a:prstClr>
            </a:outerShdw>
          </a:effectLst>
        </p:spPr>
        <p:txBody>
          <a:bodyPr rtlCol="0"/>
          <a:lstStyle/>
          <a:p>
            <a:pPr rtl="0"/>
            <a:r>
              <a:rPr lang="zh-CN" altLang="en-US" dirty="0">
                <a:effectLst>
                  <a:outerShdw blurRad="38100" dist="38100" dir="2700000" algn="tl">
                    <a:srgbClr val="000000">
                      <a:alpha val="43137"/>
                    </a:srgbClr>
                  </a:outerShdw>
                </a:effectLst>
                <a:ea typeface="Microsoft YaHei UI" panose="020B0503020204020204" pitchFamily="34" charset="-122"/>
              </a:rPr>
              <a:t>数据库课程设计</a:t>
            </a:r>
            <a:r>
              <a:rPr lang="zh-CN" altLang="en-US" dirty="0">
                <a:effectLst>
                  <a:outerShdw blurRad="38100" dist="38100" dir="2700000" algn="tl">
                    <a:srgbClr val="000000">
                      <a:alpha val="43137"/>
                    </a:srgbClr>
                  </a:outerShdw>
                </a:effectLst>
              </a:rPr>
              <a:t>期末</a:t>
            </a:r>
            <a:r>
              <a:rPr lang="zh-CN" altLang="en-US" dirty="0">
                <a:effectLst>
                  <a:outerShdw blurRad="38100" dist="38100" dir="2700000" algn="tl">
                    <a:srgbClr val="000000">
                      <a:alpha val="43137"/>
                    </a:srgbClr>
                  </a:outerShdw>
                </a:effectLst>
                <a:ea typeface="Microsoft YaHei UI" panose="020B0503020204020204" pitchFamily="34" charset="-122"/>
              </a:rPr>
              <a:t>汇报</a:t>
            </a:r>
          </a:p>
        </p:txBody>
      </p:sp>
      <p:pic>
        <p:nvPicPr>
          <p:cNvPr id="13" name="图片占位符 5" descr="建筑物">
            <a:extLst>
              <a:ext uri="{FF2B5EF4-FFF2-40B4-BE49-F238E27FC236}">
                <a16:creationId xmlns:a16="http://schemas.microsoft.com/office/drawing/2014/main" id="{002497D9-8F14-40C3-90A2-8264564E1F97}"/>
              </a:ext>
              <a:ext uri="{C183D7F6-B498-43B3-948B-1728B52AA6E4}">
                <adec:decorative xmlns:adec="http://schemas.microsoft.com/office/drawing/2017/decorative" val="0"/>
              </a:ext>
            </a:extLst>
          </p:cNvPr>
          <p:cNvPicPr>
            <a:picLocks noGrp="1" noChangeAspect="1"/>
          </p:cNvPicPr>
          <p:nvPr>
            <p:ph type="pic" sz="quarter" idx="15"/>
          </p:nvPr>
        </p:nvPicPr>
        <p:blipFill>
          <a:blip r:embed="rId3" cstate="screen">
            <a:grayscl/>
            <a:extLst>
              <a:ext uri="{28A0092B-C50C-407E-A947-70E740481C1C}">
                <a14:useLocalDpi xmlns:a14="http://schemas.microsoft.com/office/drawing/2010/main"/>
              </a:ext>
            </a:extLst>
          </a:blip>
          <a:srcRect t="7813" b="7813"/>
          <a:stretch>
            <a:fillRect/>
          </a:stretch>
        </p:blipFill>
        <p:spPr>
          <a:xfrm>
            <a:off x="0" y="-7"/>
            <a:ext cx="12192000" cy="6858000"/>
          </a:xfrm>
        </p:spPr>
      </p:pic>
      <p:sp>
        <p:nvSpPr>
          <p:cNvPr id="3" name="标题 1">
            <a:extLst>
              <a:ext uri="{FF2B5EF4-FFF2-40B4-BE49-F238E27FC236}">
                <a16:creationId xmlns:a16="http://schemas.microsoft.com/office/drawing/2014/main" id="{1D85D58E-CA13-A28B-6B3D-9E3F167C468C}"/>
              </a:ext>
            </a:extLst>
          </p:cNvPr>
          <p:cNvSpPr txBox="1">
            <a:spLocks/>
          </p:cNvSpPr>
          <p:nvPr/>
        </p:nvSpPr>
        <p:spPr>
          <a:xfrm>
            <a:off x="102000" y="3008901"/>
            <a:ext cx="8724901" cy="2517253"/>
          </a:xfrm>
          <a:prstGeom prst="rect">
            <a:avLst/>
          </a:prstGeom>
          <a:effectLst>
            <a:glow rad="63500">
              <a:schemeClr val="accent1">
                <a:satMod val="175000"/>
                <a:alpha val="40000"/>
              </a:schemeClr>
            </a:glow>
          </a:effectLst>
        </p:spPr>
        <p:txBody>
          <a:bodyPr vert="horz" lIns="91440" tIns="45720" rIns="91440" bIns="45720" rtlCol="0" anchor="t">
            <a:noAutofit/>
          </a:bodyPr>
          <a:lstStyle>
            <a:lvl1pPr algn="l" defTabSz="914400" rtl="0" eaLnBrk="1" latinLnBrk="0" hangingPunct="1">
              <a:lnSpc>
                <a:spcPct val="90000"/>
              </a:lnSpc>
              <a:spcBef>
                <a:spcPct val="0"/>
              </a:spcBef>
              <a:buNone/>
              <a:defRPr sz="5000" b="1" i="0" kern="1200" spc="-150" baseline="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lnSpc>
                <a:spcPct val="150000"/>
              </a:lnSpc>
            </a:pPr>
            <a:r>
              <a:rPr lang="zh-CN" altLang="en-US" sz="6000" b="0" dirty="0">
                <a:solidFill>
                  <a:schemeClr val="accent4">
                    <a:lumMod val="50000"/>
                  </a:schemeClr>
                </a:solidFill>
                <a:latin typeface="华文新魏" panose="02010800040101010101" pitchFamily="2" charset="-122"/>
                <a:ea typeface="华文新魏" panose="02010800040101010101" pitchFamily="2" charset="-122"/>
              </a:rPr>
              <a:t>“守沪者”</a:t>
            </a:r>
            <a:endParaRPr lang="en-US" altLang="zh-CN" sz="6000" b="0" dirty="0">
              <a:solidFill>
                <a:schemeClr val="accent4">
                  <a:lumMod val="50000"/>
                </a:schemeClr>
              </a:solidFill>
              <a:latin typeface="华文新魏" panose="02010800040101010101" pitchFamily="2" charset="-122"/>
              <a:ea typeface="华文新魏" panose="02010800040101010101" pitchFamily="2" charset="-122"/>
            </a:endParaRPr>
          </a:p>
          <a:p>
            <a:pPr algn="ctr">
              <a:lnSpc>
                <a:spcPct val="150000"/>
              </a:lnSpc>
            </a:pPr>
            <a:r>
              <a:rPr lang="en-US" altLang="zh-CN" sz="3600" b="0" dirty="0">
                <a:solidFill>
                  <a:schemeClr val="accent4">
                    <a:lumMod val="50000"/>
                  </a:schemeClr>
                </a:solidFill>
                <a:latin typeface="华文新魏" panose="02010800040101010101" pitchFamily="2" charset="-122"/>
                <a:ea typeface="华文新魏" panose="02010800040101010101" pitchFamily="2" charset="-122"/>
              </a:rPr>
              <a:t>—— </a:t>
            </a:r>
            <a:r>
              <a:rPr lang="zh-CN" altLang="en-US" sz="3600" b="0" dirty="0">
                <a:solidFill>
                  <a:schemeClr val="accent4">
                    <a:lumMod val="50000"/>
                  </a:schemeClr>
                </a:solidFill>
                <a:latin typeface="华文新魏" panose="02010800040101010101" pitchFamily="2" charset="-122"/>
                <a:ea typeface="华文新魏" panose="02010800040101010101" pitchFamily="2" charset="-122"/>
              </a:rPr>
              <a:t>基于公众参与的城市治安协同治理系统</a:t>
            </a:r>
            <a:endParaRPr lang="zh-CN" altLang="en-US" sz="4400" b="0" dirty="0">
              <a:solidFill>
                <a:schemeClr val="accent4">
                  <a:lumMod val="50000"/>
                </a:schemeClr>
              </a:solidFill>
              <a:latin typeface="华文新魏" panose="02010800040101010101" pitchFamily="2" charset="-122"/>
              <a:ea typeface="华文新魏" panose="02010800040101010101" pitchFamily="2" charset="-122"/>
            </a:endParaRPr>
          </a:p>
        </p:txBody>
      </p:sp>
      <p:sp>
        <p:nvSpPr>
          <p:cNvPr id="5" name="文本占位符 4">
            <a:extLst>
              <a:ext uri="{FF2B5EF4-FFF2-40B4-BE49-F238E27FC236}">
                <a16:creationId xmlns:a16="http://schemas.microsoft.com/office/drawing/2014/main" id="{3B5A833A-DCCF-228F-E0E0-384592714301}"/>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27CA8-48D1-71F9-42EE-80FDFB892503}"/>
            </a:ext>
          </a:extLst>
        </p:cNvPr>
        <p:cNvGrpSpPr/>
        <p:nvPr/>
      </p:nvGrpSpPr>
      <p:grpSpPr>
        <a:xfrm>
          <a:off x="0" y="0"/>
          <a:ext cx="0" cy="0"/>
          <a:chOff x="0" y="0"/>
          <a:chExt cx="0" cy="0"/>
        </a:xfrm>
      </p:grpSpPr>
      <p:sp>
        <p:nvSpPr>
          <p:cNvPr id="7" name="矩形: 圆角 6">
            <a:extLst>
              <a:ext uri="{FF2B5EF4-FFF2-40B4-BE49-F238E27FC236}">
                <a16:creationId xmlns:a16="http://schemas.microsoft.com/office/drawing/2014/main" id="{31870830-CB01-AD09-FFE5-CB21CD27B881}"/>
              </a:ext>
            </a:extLst>
          </p:cNvPr>
          <p:cNvSpPr/>
          <p:nvPr/>
        </p:nvSpPr>
        <p:spPr>
          <a:xfrm>
            <a:off x="1111249" y="1454721"/>
            <a:ext cx="4984751" cy="4725046"/>
          </a:xfrm>
          <a:prstGeom prst="round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8">
            <a:extLst>
              <a:ext uri="{FF2B5EF4-FFF2-40B4-BE49-F238E27FC236}">
                <a16:creationId xmlns:a16="http://schemas.microsoft.com/office/drawing/2014/main" id="{1AEDA181-28BD-99A7-2F28-14B533095CAF}"/>
              </a:ext>
            </a:extLst>
          </p:cNvPr>
          <p:cNvSpPr>
            <a:spLocks noGrp="1"/>
          </p:cNvSpPr>
          <p:nvPr>
            <p:ph type="title"/>
          </p:nvPr>
        </p:nvSpPr>
        <p:spPr>
          <a:xfrm>
            <a:off x="122258" y="499606"/>
            <a:ext cx="2206524" cy="753339"/>
          </a:xfrm>
        </p:spPr>
        <p:txBody>
          <a:bodyPr rtlCol="0">
            <a:noAutofit/>
          </a:bodyPr>
          <a:lstStyle/>
          <a:p>
            <a:pPr algn="l"/>
            <a:r>
              <a:rPr lang="zh-CN" altLang="en-US" sz="3200" dirty="0"/>
              <a:t>🛠️ 技术栈</a:t>
            </a:r>
            <a:endParaRPr lang="zh-CN" altLang="en-US" sz="3200" b="0" dirty="0">
              <a:solidFill>
                <a:srgbClr val="5DAAB0"/>
              </a:solidFill>
              <a:ea typeface="Microsoft YaHei UI" panose="020B0503020204020204" pitchFamily="34" charset="-122"/>
            </a:endParaRPr>
          </a:p>
        </p:txBody>
      </p:sp>
      <p:sp>
        <p:nvSpPr>
          <p:cNvPr id="18" name="文本框 17">
            <a:extLst>
              <a:ext uri="{FF2B5EF4-FFF2-40B4-BE49-F238E27FC236}">
                <a16:creationId xmlns:a16="http://schemas.microsoft.com/office/drawing/2014/main" id="{CD841BBF-9348-02C7-58A9-9F6CAC3E71AF}"/>
              </a:ext>
            </a:extLst>
          </p:cNvPr>
          <p:cNvSpPr txBox="1"/>
          <p:nvPr/>
        </p:nvSpPr>
        <p:spPr>
          <a:xfrm>
            <a:off x="1437854" y="2113254"/>
            <a:ext cx="4292601" cy="183127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架构模式：</a:t>
            </a:r>
            <a:r>
              <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前后端分离</a:t>
            </a:r>
            <a:endParaRPr lang="en-US" altLang="zh-CN" sz="1400" dirty="0">
              <a:solidFill>
                <a:schemeClr val="tx2"/>
              </a:solidFill>
              <a:latin typeface="华文仿宋" panose="02010600040101010101" pitchFamily="2" charset="-122"/>
              <a:ea typeface="华文仿宋" panose="02010600040101010101" pitchFamily="2" charset="-122"/>
              <a:cs typeface="Arial" panose="020B0604020202020204" pitchFamily="34" charset="0"/>
            </a:endParaRPr>
          </a:p>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前端负责：</a:t>
            </a:r>
            <a:r>
              <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界面交互、数据展示、可视化分析</a:t>
            </a:r>
          </a:p>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后端负责：</a:t>
            </a:r>
            <a:r>
              <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业务逻辑、权限控制、数据一致性</a:t>
            </a:r>
          </a:p>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数据层：</a:t>
            </a:r>
            <a:r>
              <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统一由 </a:t>
            </a:r>
            <a:r>
              <a:rPr lang="en-US" altLang="zh-CN"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MySQL </a:t>
            </a:r>
            <a:r>
              <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持久化管理</a:t>
            </a:r>
          </a:p>
          <a:p>
            <a:pPr algn="l">
              <a:spcBef>
                <a:spcPts val="1800"/>
              </a:spcBef>
            </a:pPr>
            <a:endPar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6D5DD617-D1A1-92B3-B93A-D02505053DF5}"/>
              </a:ext>
            </a:extLst>
          </p:cNvPr>
          <p:cNvSpPr txBox="1"/>
          <p:nvPr/>
        </p:nvSpPr>
        <p:spPr>
          <a:xfrm>
            <a:off x="1228871" y="4242756"/>
            <a:ext cx="4892543" cy="13542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前端：</a:t>
            </a:r>
            <a:r>
              <a:rPr lang="en-US" altLang="zh-CN"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Vue 3 + Element Plus</a:t>
            </a:r>
          </a:p>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后端：</a:t>
            </a:r>
            <a:r>
              <a:rPr lang="en-US" altLang="zh-CN"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Spring Boot</a:t>
            </a:r>
          </a:p>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数据库：</a:t>
            </a:r>
            <a:r>
              <a:rPr lang="en-US" altLang="zh-CN"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MySQL</a:t>
            </a:r>
          </a:p>
          <a:p>
            <a:pPr marL="342900" indent="-342900">
              <a:lnSpc>
                <a:spcPct val="150000"/>
              </a:lnSpc>
              <a:buFont typeface="Arial" panose="020B0604020202020204" pitchFamily="34" charset="0"/>
              <a:buChar char="•"/>
            </a:pPr>
            <a:r>
              <a:rPr lang="zh-CN" altLang="en-US" sz="1400" b="1" dirty="0">
                <a:solidFill>
                  <a:schemeClr val="tx2"/>
                </a:solidFill>
                <a:latin typeface="华文仿宋" panose="02010600040101010101" pitchFamily="2" charset="-122"/>
                <a:ea typeface="华文仿宋" panose="02010600040101010101" pitchFamily="2" charset="-122"/>
                <a:cs typeface="Arial" panose="020B0604020202020204" pitchFamily="34" charset="0"/>
              </a:rPr>
              <a:t>数据：</a:t>
            </a:r>
            <a:r>
              <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上海市公共数据开放平台  </a:t>
            </a:r>
            <a:r>
              <a:rPr lang="en-US" altLang="zh-CN" sz="1400" dirty="0">
                <a:solidFill>
                  <a:schemeClr val="tx2"/>
                </a:solidFill>
                <a:latin typeface="华文仿宋" panose="02010600040101010101" pitchFamily="2" charset="-122"/>
                <a:ea typeface="华文仿宋" panose="02010600040101010101" pitchFamily="2" charset="-122"/>
                <a:cs typeface="Arial" panose="020B0604020202020204" pitchFamily="34" charset="0"/>
              </a:rPr>
              <a:t>https://data.sh.gov.cn/</a:t>
            </a:r>
            <a:endParaRPr lang="zh-CN" altLang="en-US" sz="1400" dirty="0">
              <a:solidFill>
                <a:schemeClr val="tx2"/>
              </a:solidFill>
              <a:latin typeface="华文仿宋" panose="02010600040101010101" pitchFamily="2" charset="-122"/>
              <a:ea typeface="华文仿宋" panose="0201060004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1FA48DC-9E25-2641-B30C-0A35530CE75B}"/>
              </a:ext>
            </a:extLst>
          </p:cNvPr>
          <p:cNvSpPr txBox="1"/>
          <p:nvPr/>
        </p:nvSpPr>
        <p:spPr>
          <a:xfrm>
            <a:off x="2722482" y="1693948"/>
            <a:ext cx="1833223" cy="400110"/>
          </a:xfrm>
          <a:prstGeom prst="rect">
            <a:avLst/>
          </a:prstGeom>
          <a:noFill/>
        </p:spPr>
        <p:txBody>
          <a:bodyPr wrap="square">
            <a:spAutoFit/>
          </a:bodyPr>
          <a:lstStyle/>
          <a:p>
            <a:r>
              <a:rPr lang="zh-CN" altLang="en-US" sz="2000" b="1" dirty="0">
                <a:solidFill>
                  <a:schemeClr val="tx2"/>
                </a:solidFill>
                <a:latin typeface="黑体" panose="02010609060101010101" pitchFamily="49" charset="-122"/>
                <a:ea typeface="黑体" panose="02010609060101010101" pitchFamily="49" charset="-122"/>
                <a:cs typeface="Arial" panose="020B0604020202020204" pitchFamily="34" charset="0"/>
              </a:rPr>
              <a:t>系统架构设计</a:t>
            </a:r>
          </a:p>
        </p:txBody>
      </p:sp>
      <p:sp>
        <p:nvSpPr>
          <p:cNvPr id="17" name="文本框 16">
            <a:extLst>
              <a:ext uri="{FF2B5EF4-FFF2-40B4-BE49-F238E27FC236}">
                <a16:creationId xmlns:a16="http://schemas.microsoft.com/office/drawing/2014/main" id="{6A303A12-BF5E-20D5-405C-BAF3E67CDB43}"/>
              </a:ext>
            </a:extLst>
          </p:cNvPr>
          <p:cNvSpPr txBox="1"/>
          <p:nvPr/>
        </p:nvSpPr>
        <p:spPr>
          <a:xfrm>
            <a:off x="2627232" y="3776128"/>
            <a:ext cx="2341223" cy="400110"/>
          </a:xfrm>
          <a:prstGeom prst="rect">
            <a:avLst/>
          </a:prstGeom>
          <a:noFill/>
        </p:spPr>
        <p:txBody>
          <a:bodyPr wrap="square">
            <a:spAutoFit/>
          </a:bodyPr>
          <a:lstStyle/>
          <a:p>
            <a:r>
              <a:rPr lang="zh-CN" altLang="en-US" sz="2000" b="1" dirty="0">
                <a:solidFill>
                  <a:schemeClr val="tx2"/>
                </a:solidFill>
                <a:latin typeface="黑体" panose="02010609060101010101" pitchFamily="49" charset="-122"/>
                <a:ea typeface="黑体" panose="02010609060101010101" pitchFamily="49" charset="-122"/>
                <a:cs typeface="Arial" panose="020B0604020202020204" pitchFamily="34" charset="0"/>
              </a:rPr>
              <a:t>关键技术选型</a:t>
            </a:r>
          </a:p>
        </p:txBody>
      </p:sp>
      <p:sp>
        <p:nvSpPr>
          <p:cNvPr id="23" name="文本框 22">
            <a:extLst>
              <a:ext uri="{FF2B5EF4-FFF2-40B4-BE49-F238E27FC236}">
                <a16:creationId xmlns:a16="http://schemas.microsoft.com/office/drawing/2014/main" id="{352FEADA-EBD1-D20B-D8E7-C7220AEEEAC3}"/>
              </a:ext>
            </a:extLst>
          </p:cNvPr>
          <p:cNvSpPr txBox="1"/>
          <p:nvPr/>
        </p:nvSpPr>
        <p:spPr>
          <a:xfrm>
            <a:off x="8426450" y="1454721"/>
            <a:ext cx="1625600" cy="369332"/>
          </a:xfrm>
          <a:prstGeom prst="rect">
            <a:avLst/>
          </a:prstGeom>
          <a:noFill/>
        </p:spPr>
        <p:txBody>
          <a:bodyPr wrap="square">
            <a:spAutoFit/>
          </a:bodyPr>
          <a:lstStyle/>
          <a:p>
            <a:r>
              <a:rPr lang="zh-CN" altLang="en-US" sz="1800" b="1" dirty="0">
                <a:solidFill>
                  <a:srgbClr val="000000"/>
                </a:solidFill>
                <a:effectLst/>
                <a:latin typeface="宋体" panose="02010600030101010101" pitchFamily="2" charset="-122"/>
                <a:ea typeface="宋体" panose="02010600030101010101" pitchFamily="2" charset="-122"/>
              </a:rPr>
              <a:t>系统架构搭建</a:t>
            </a:r>
            <a:endParaRPr lang="zh-CN" altLang="en-US" dirty="0"/>
          </a:p>
        </p:txBody>
      </p:sp>
      <p:pic>
        <p:nvPicPr>
          <p:cNvPr id="27" name="图片 26" descr="图片包含 表格&#10;&#10;AI 生成的内容可能不正确。">
            <a:extLst>
              <a:ext uri="{FF2B5EF4-FFF2-40B4-BE49-F238E27FC236}">
                <a16:creationId xmlns:a16="http://schemas.microsoft.com/office/drawing/2014/main" id="{F384520B-6635-FE1E-5CEE-AA6799DE8FBF}"/>
              </a:ext>
            </a:extLst>
          </p:cNvPr>
          <p:cNvPicPr>
            <a:picLocks noChangeAspect="1"/>
          </p:cNvPicPr>
          <p:nvPr/>
        </p:nvPicPr>
        <p:blipFill>
          <a:blip r:embed="rId3"/>
          <a:stretch>
            <a:fillRect/>
          </a:stretch>
        </p:blipFill>
        <p:spPr>
          <a:xfrm>
            <a:off x="7396717" y="225048"/>
            <a:ext cx="4570072" cy="6407903"/>
          </a:xfrm>
          <a:prstGeom prst="rect">
            <a:avLst/>
          </a:prstGeom>
        </p:spPr>
      </p:pic>
      <p:sp>
        <p:nvSpPr>
          <p:cNvPr id="29" name="文本框 28">
            <a:extLst>
              <a:ext uri="{FF2B5EF4-FFF2-40B4-BE49-F238E27FC236}">
                <a16:creationId xmlns:a16="http://schemas.microsoft.com/office/drawing/2014/main" id="{345B0D3B-9975-5625-F224-6F6BBAE72E57}"/>
              </a:ext>
            </a:extLst>
          </p:cNvPr>
          <p:cNvSpPr txBox="1"/>
          <p:nvPr/>
        </p:nvSpPr>
        <p:spPr>
          <a:xfrm>
            <a:off x="6850646" y="2667252"/>
            <a:ext cx="495242" cy="1754326"/>
          </a:xfrm>
          <a:prstGeom prst="rect">
            <a:avLst/>
          </a:prstGeom>
          <a:noFill/>
        </p:spPr>
        <p:txBody>
          <a:bodyPr wrap="square">
            <a:spAutoFit/>
          </a:bodyPr>
          <a:lstStyle/>
          <a:p>
            <a:r>
              <a:rPr lang="zh-CN" altLang="en-US" sz="1800" b="1" dirty="0">
                <a:solidFill>
                  <a:srgbClr val="000000"/>
                </a:solidFill>
                <a:effectLst/>
                <a:latin typeface="宋体" panose="02010600030101010101" pitchFamily="2" charset="-122"/>
                <a:ea typeface="宋体" panose="02010600030101010101" pitchFamily="2" charset="-122"/>
              </a:rPr>
              <a:t>系统架构搭建</a:t>
            </a:r>
            <a:endParaRPr lang="zh-CN" altLang="en-US" dirty="0"/>
          </a:p>
        </p:txBody>
      </p:sp>
      <p:sp>
        <p:nvSpPr>
          <p:cNvPr id="30" name="标题 8">
            <a:extLst>
              <a:ext uri="{FF2B5EF4-FFF2-40B4-BE49-F238E27FC236}">
                <a16:creationId xmlns:a16="http://schemas.microsoft.com/office/drawing/2014/main" id="{6EC5B12B-0CC5-B4D8-48E3-2DBEF60A9023}"/>
              </a:ext>
            </a:extLst>
          </p:cNvPr>
          <p:cNvSpPr txBox="1">
            <a:spLocks/>
          </p:cNvSpPr>
          <p:nvPr/>
        </p:nvSpPr>
        <p:spPr>
          <a:xfrm>
            <a:off x="2874853" y="126220"/>
            <a:ext cx="4471035" cy="886470"/>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200" dirty="0"/>
              <a:t>		     	</a:t>
            </a:r>
            <a:r>
              <a:rPr lang="en-US" altLang="zh-CN" sz="3200" dirty="0">
                <a:solidFill>
                  <a:srgbClr val="5DAAB0"/>
                </a:solidFill>
              </a:rPr>
              <a:t>	    </a:t>
            </a:r>
            <a:r>
              <a:rPr lang="zh-CN" altLang="en-US" sz="3600" dirty="0">
                <a:solidFill>
                  <a:srgbClr val="5DAAB0"/>
                </a:solidFill>
              </a:rPr>
              <a:t>“守沪者”</a:t>
            </a:r>
            <a:r>
              <a:rPr lang="en-US" altLang="zh-CN" sz="2400" b="0" dirty="0">
                <a:solidFill>
                  <a:srgbClr val="5DAAB0"/>
                </a:solidFill>
              </a:rPr>
              <a:t>——</a:t>
            </a:r>
            <a:r>
              <a:rPr lang="en-US" altLang="zh-CN" sz="3600" b="0" dirty="0">
                <a:solidFill>
                  <a:srgbClr val="5DAAB0"/>
                </a:solidFill>
              </a:rPr>
              <a:t> </a:t>
            </a:r>
            <a:br>
              <a:rPr lang="en-US" altLang="zh-CN" sz="3200" b="0" dirty="0">
                <a:solidFill>
                  <a:srgbClr val="5DAAB0"/>
                </a:solidFill>
              </a:rPr>
            </a:br>
            <a:r>
              <a:rPr lang="zh-CN" altLang="en-US" sz="2000" b="0" dirty="0">
                <a:solidFill>
                  <a:srgbClr val="5DAAB0"/>
                </a:solidFill>
              </a:rPr>
              <a:t>基于公众参与的城市治安协同治理系统</a:t>
            </a:r>
            <a:endParaRPr lang="zh-CN" altLang="en-US" sz="3200" b="0" dirty="0">
              <a:solidFill>
                <a:srgbClr val="5DAAB0"/>
              </a:solidFill>
            </a:endParaRPr>
          </a:p>
        </p:txBody>
      </p:sp>
    </p:spTree>
    <p:extLst>
      <p:ext uri="{BB962C8B-B14F-4D97-AF65-F5344CB8AC3E}">
        <p14:creationId xmlns:p14="http://schemas.microsoft.com/office/powerpoint/2010/main" val="180586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2" grpId="0"/>
      <p:bldP spid="15" grpId="0"/>
      <p:bldP spid="17" grpId="0"/>
      <p:bldP spid="23"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A551C-EA31-BD80-7E08-18541866BED4}"/>
            </a:ext>
          </a:extLst>
        </p:cNvPr>
        <p:cNvGrpSpPr/>
        <p:nvPr/>
      </p:nvGrpSpPr>
      <p:grpSpPr>
        <a:xfrm>
          <a:off x="0" y="0"/>
          <a:ext cx="0" cy="0"/>
          <a:chOff x="0" y="0"/>
          <a:chExt cx="0" cy="0"/>
        </a:xfrm>
      </p:grpSpPr>
      <p:sp>
        <p:nvSpPr>
          <p:cNvPr id="17" name="矩形: 圆角 16">
            <a:extLst>
              <a:ext uri="{FF2B5EF4-FFF2-40B4-BE49-F238E27FC236}">
                <a16:creationId xmlns:a16="http://schemas.microsoft.com/office/drawing/2014/main" id="{567F7221-F52A-25FE-E658-43FA4DE534A5}"/>
              </a:ext>
            </a:extLst>
          </p:cNvPr>
          <p:cNvSpPr/>
          <p:nvPr/>
        </p:nvSpPr>
        <p:spPr>
          <a:xfrm>
            <a:off x="8928100" y="1249418"/>
            <a:ext cx="3016250" cy="5087882"/>
          </a:xfrm>
          <a:prstGeom prst="roundRect">
            <a:avLst/>
          </a:prstGeom>
          <a:solidFill>
            <a:srgbClr val="FFC000">
              <a:alpha val="1568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E13AF430-A2B4-8BB2-05D5-76ACE51935AD}"/>
              </a:ext>
            </a:extLst>
          </p:cNvPr>
          <p:cNvPicPr>
            <a:picLocks noChangeAspect="1"/>
          </p:cNvPicPr>
          <p:nvPr/>
        </p:nvPicPr>
        <p:blipFill>
          <a:blip r:embed="rId3"/>
          <a:srcRect l="17817" r="17266"/>
          <a:stretch>
            <a:fillRect/>
          </a:stretch>
        </p:blipFill>
        <p:spPr>
          <a:xfrm>
            <a:off x="3613149" y="2146938"/>
            <a:ext cx="5072977" cy="4056651"/>
          </a:xfrm>
          <a:prstGeom prst="rect">
            <a:avLst/>
          </a:prstGeom>
          <a:noFill/>
          <a:ln>
            <a:noFill/>
          </a:ln>
        </p:spPr>
      </p:pic>
      <p:sp>
        <p:nvSpPr>
          <p:cNvPr id="9" name="标题 8">
            <a:extLst>
              <a:ext uri="{FF2B5EF4-FFF2-40B4-BE49-F238E27FC236}">
                <a16:creationId xmlns:a16="http://schemas.microsoft.com/office/drawing/2014/main" id="{E295D60F-D39C-D237-46E5-C9B8FFAE0FD1}"/>
              </a:ext>
            </a:extLst>
          </p:cNvPr>
          <p:cNvSpPr>
            <a:spLocks noGrp="1"/>
          </p:cNvSpPr>
          <p:nvPr>
            <p:ph type="title"/>
          </p:nvPr>
        </p:nvSpPr>
        <p:spPr>
          <a:xfrm>
            <a:off x="58056" y="138198"/>
            <a:ext cx="10239829" cy="1154672"/>
          </a:xfrm>
        </p:spPr>
        <p:txBody>
          <a:bodyPr rtlCol="0">
            <a:noAutofit/>
          </a:bodyPr>
          <a:lstStyle/>
          <a:p>
            <a:pPr algn="l"/>
            <a:r>
              <a:rPr lang="zh-CN" altLang="en-US" sz="3200" dirty="0"/>
              <a:t>💻</a:t>
            </a:r>
            <a:r>
              <a:rPr lang="zh-CN" altLang="en-US" sz="2800" dirty="0"/>
              <a:t>当前系统效果展示</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ea typeface="Microsoft YaHei UI" panose="020B0503020204020204" pitchFamily="34" charset="-122"/>
              </a:rPr>
              <a:t>——</a:t>
            </a:r>
            <a:r>
              <a:rPr lang="en-US" altLang="zh-CN" sz="4000" b="0" dirty="0">
                <a:solidFill>
                  <a:srgbClr val="5DAAB0"/>
                </a:solidFill>
                <a:ea typeface="Microsoft YaHei UI" panose="020B0503020204020204" pitchFamily="34" charset="-122"/>
              </a:rPr>
              <a:t> </a:t>
            </a:r>
            <a:br>
              <a:rPr lang="en-US" altLang="zh-CN" sz="3600" b="0" dirty="0">
                <a:solidFill>
                  <a:srgbClr val="5DAAB0"/>
                </a:solidFill>
                <a:ea typeface="Microsoft YaHei UI" panose="020B0503020204020204" pitchFamily="34" charset="-122"/>
              </a:rPr>
            </a:br>
            <a:r>
              <a:rPr lang="en-US" altLang="zh-CN" sz="3600" b="0" dirty="0">
                <a:solidFill>
                  <a:srgbClr val="5DAAB0"/>
                </a:solidFill>
                <a:ea typeface="Microsoft YaHei UI" panose="020B0503020204020204" pitchFamily="34" charset="-122"/>
              </a:rPr>
              <a:t>			     </a:t>
            </a:r>
            <a:r>
              <a:rPr lang="zh-CN" altLang="en-US" sz="2400" b="0" dirty="0">
                <a:solidFill>
                  <a:srgbClr val="5DAAB0"/>
                </a:solidFill>
                <a:ea typeface="Microsoft YaHei UI" panose="020B0503020204020204" pitchFamily="34" charset="-122"/>
              </a:rPr>
              <a:t>基于公众参与的城市治安协同治理系统</a:t>
            </a:r>
            <a:endParaRPr lang="zh-CN" altLang="en-US" sz="3600" b="0" dirty="0">
              <a:solidFill>
                <a:srgbClr val="5DAAB0"/>
              </a:solidFill>
              <a:ea typeface="Microsoft YaHei UI" panose="020B0503020204020204" pitchFamily="34" charset="-122"/>
            </a:endParaRPr>
          </a:p>
        </p:txBody>
      </p:sp>
      <p:pic>
        <p:nvPicPr>
          <p:cNvPr id="4" name="图片 3">
            <a:extLst>
              <a:ext uri="{FF2B5EF4-FFF2-40B4-BE49-F238E27FC236}">
                <a16:creationId xmlns:a16="http://schemas.microsoft.com/office/drawing/2014/main" id="{E24FC012-B433-F75F-4837-B7EFE86E2EC4}"/>
              </a:ext>
            </a:extLst>
          </p:cNvPr>
          <p:cNvPicPr>
            <a:picLocks noChangeAspect="1"/>
          </p:cNvPicPr>
          <p:nvPr/>
        </p:nvPicPr>
        <p:blipFill>
          <a:blip r:embed="rId4"/>
          <a:stretch>
            <a:fillRect/>
          </a:stretch>
        </p:blipFill>
        <p:spPr>
          <a:xfrm>
            <a:off x="415923" y="2229306"/>
            <a:ext cx="3343276" cy="3891916"/>
          </a:xfrm>
          <a:prstGeom prst="rect">
            <a:avLst/>
          </a:prstGeom>
        </p:spPr>
      </p:pic>
      <p:sp>
        <p:nvSpPr>
          <p:cNvPr id="13" name="文本占位符 11">
            <a:extLst>
              <a:ext uri="{FF2B5EF4-FFF2-40B4-BE49-F238E27FC236}">
                <a16:creationId xmlns:a16="http://schemas.microsoft.com/office/drawing/2014/main" id="{F48FF2E9-2624-6D41-9EDD-8B9B51E7BB3D}"/>
              </a:ext>
            </a:extLst>
          </p:cNvPr>
          <p:cNvSpPr txBox="1">
            <a:spLocks/>
          </p:cNvSpPr>
          <p:nvPr/>
        </p:nvSpPr>
        <p:spPr>
          <a:xfrm>
            <a:off x="542924" y="1194651"/>
            <a:ext cx="353951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chemeClr val="accent1">
                    <a:lumMod val="50000"/>
                  </a:schemeClr>
                </a:solidFill>
              </a:rPr>
              <a:t>①账户登录与注册</a:t>
            </a:r>
          </a:p>
        </p:txBody>
      </p:sp>
      <p:pic>
        <p:nvPicPr>
          <p:cNvPr id="7" name="图片 6">
            <a:extLst>
              <a:ext uri="{FF2B5EF4-FFF2-40B4-BE49-F238E27FC236}">
                <a16:creationId xmlns:a16="http://schemas.microsoft.com/office/drawing/2014/main" id="{F7F728B7-A622-62B9-6C5D-162DD036D94F}"/>
              </a:ext>
            </a:extLst>
          </p:cNvPr>
          <p:cNvPicPr>
            <a:picLocks noChangeAspect="1"/>
          </p:cNvPicPr>
          <p:nvPr/>
        </p:nvPicPr>
        <p:blipFill>
          <a:blip r:embed="rId5"/>
          <a:stretch>
            <a:fillRect/>
          </a:stretch>
        </p:blipFill>
        <p:spPr>
          <a:xfrm>
            <a:off x="9242225" y="2005290"/>
            <a:ext cx="2400502" cy="590094"/>
          </a:xfrm>
          <a:prstGeom prst="rect">
            <a:avLst/>
          </a:prstGeom>
          <a:noFill/>
          <a:ln>
            <a:noFill/>
          </a:ln>
        </p:spPr>
      </p:pic>
      <p:pic>
        <p:nvPicPr>
          <p:cNvPr id="10" name="图片 9">
            <a:extLst>
              <a:ext uri="{FF2B5EF4-FFF2-40B4-BE49-F238E27FC236}">
                <a16:creationId xmlns:a16="http://schemas.microsoft.com/office/drawing/2014/main" id="{8EED1FBF-BFBF-C605-8592-27ECE5619FD5}"/>
              </a:ext>
            </a:extLst>
          </p:cNvPr>
          <p:cNvPicPr>
            <a:picLocks noChangeAspect="1"/>
          </p:cNvPicPr>
          <p:nvPr/>
        </p:nvPicPr>
        <p:blipFill>
          <a:blip r:embed="rId6"/>
          <a:srcRect l="36575" r="37474" b="92397"/>
          <a:stretch>
            <a:fillRect/>
          </a:stretch>
        </p:blipFill>
        <p:spPr>
          <a:xfrm>
            <a:off x="9219361" y="3827919"/>
            <a:ext cx="2421339" cy="610553"/>
          </a:xfrm>
          <a:prstGeom prst="rect">
            <a:avLst/>
          </a:prstGeom>
          <a:noFill/>
          <a:ln>
            <a:noFill/>
          </a:ln>
        </p:spPr>
      </p:pic>
      <p:pic>
        <p:nvPicPr>
          <p:cNvPr id="11" name="图片 10">
            <a:extLst>
              <a:ext uri="{FF2B5EF4-FFF2-40B4-BE49-F238E27FC236}">
                <a16:creationId xmlns:a16="http://schemas.microsoft.com/office/drawing/2014/main" id="{E93C196A-50E2-BC19-6A78-20DB8BE597F9}"/>
              </a:ext>
            </a:extLst>
          </p:cNvPr>
          <p:cNvPicPr>
            <a:picLocks noChangeAspect="1"/>
          </p:cNvPicPr>
          <p:nvPr/>
        </p:nvPicPr>
        <p:blipFill>
          <a:blip r:embed="rId7"/>
          <a:srcRect l="35780" r="40968" b="92768"/>
          <a:stretch>
            <a:fillRect/>
          </a:stretch>
        </p:blipFill>
        <p:spPr>
          <a:xfrm>
            <a:off x="9240199" y="4724857"/>
            <a:ext cx="2400502" cy="633522"/>
          </a:xfrm>
          <a:prstGeom prst="rect">
            <a:avLst/>
          </a:prstGeom>
          <a:noFill/>
          <a:ln>
            <a:noFill/>
          </a:ln>
        </p:spPr>
      </p:pic>
      <p:pic>
        <p:nvPicPr>
          <p:cNvPr id="14" name="图片 13">
            <a:extLst>
              <a:ext uri="{FF2B5EF4-FFF2-40B4-BE49-F238E27FC236}">
                <a16:creationId xmlns:a16="http://schemas.microsoft.com/office/drawing/2014/main" id="{41F411F5-960E-DB5A-A0FD-498B5FE810F2}"/>
              </a:ext>
            </a:extLst>
          </p:cNvPr>
          <p:cNvPicPr>
            <a:picLocks noChangeAspect="1"/>
          </p:cNvPicPr>
          <p:nvPr/>
        </p:nvPicPr>
        <p:blipFill>
          <a:blip r:embed="rId8"/>
          <a:srcRect l="32526" r="33193" b="87537"/>
          <a:stretch>
            <a:fillRect/>
          </a:stretch>
        </p:blipFill>
        <p:spPr>
          <a:xfrm>
            <a:off x="9240197" y="5620672"/>
            <a:ext cx="2398477" cy="500550"/>
          </a:xfrm>
          <a:prstGeom prst="rect">
            <a:avLst/>
          </a:prstGeom>
          <a:noFill/>
          <a:ln>
            <a:noFill/>
          </a:ln>
        </p:spPr>
      </p:pic>
      <p:pic>
        <p:nvPicPr>
          <p:cNvPr id="15" name="图片 14">
            <a:extLst>
              <a:ext uri="{FF2B5EF4-FFF2-40B4-BE49-F238E27FC236}">
                <a16:creationId xmlns:a16="http://schemas.microsoft.com/office/drawing/2014/main" id="{74184AFD-B585-46BE-03F0-A6A4AA09DEF9}"/>
              </a:ext>
            </a:extLst>
          </p:cNvPr>
          <p:cNvPicPr>
            <a:picLocks noChangeAspect="1"/>
          </p:cNvPicPr>
          <p:nvPr/>
        </p:nvPicPr>
        <p:blipFill>
          <a:blip r:embed="rId9"/>
          <a:srcRect l="15243" r="11831" b="15902"/>
          <a:stretch>
            <a:fillRect/>
          </a:stretch>
        </p:blipFill>
        <p:spPr>
          <a:xfrm>
            <a:off x="9240197" y="2942442"/>
            <a:ext cx="2398477" cy="529422"/>
          </a:xfrm>
          <a:prstGeom prst="rect">
            <a:avLst/>
          </a:prstGeom>
          <a:noFill/>
          <a:ln>
            <a:noFill/>
          </a:ln>
        </p:spPr>
      </p:pic>
      <p:sp>
        <p:nvSpPr>
          <p:cNvPr id="16" name="文本占位符 11">
            <a:extLst>
              <a:ext uri="{FF2B5EF4-FFF2-40B4-BE49-F238E27FC236}">
                <a16:creationId xmlns:a16="http://schemas.microsoft.com/office/drawing/2014/main" id="{940C4429-EDEC-85F8-F061-9B47F2537560}"/>
              </a:ext>
            </a:extLst>
          </p:cNvPr>
          <p:cNvSpPr txBox="1">
            <a:spLocks/>
          </p:cNvSpPr>
          <p:nvPr/>
        </p:nvSpPr>
        <p:spPr>
          <a:xfrm>
            <a:off x="9906000" y="1223380"/>
            <a:ext cx="1300844" cy="59009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t>测试结果</a:t>
            </a:r>
          </a:p>
        </p:txBody>
      </p:sp>
    </p:spTree>
    <p:extLst>
      <p:ext uri="{BB962C8B-B14F-4D97-AF65-F5344CB8AC3E}">
        <p14:creationId xmlns:p14="http://schemas.microsoft.com/office/powerpoint/2010/main" val="273952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0195-110E-307B-41D6-31EC77688997}"/>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DFE677D3-24B9-2B72-24DD-2312B1BA875B}"/>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1A15BAC7-4A44-E43B-8655-6EAD68E12C14}"/>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13" name="文本占位符 11">
            <a:extLst>
              <a:ext uri="{FF2B5EF4-FFF2-40B4-BE49-F238E27FC236}">
                <a16:creationId xmlns:a16="http://schemas.microsoft.com/office/drawing/2014/main" id="{B01651B2-17D0-94C7-3205-A994C4FA493D}"/>
              </a:ext>
            </a:extLst>
          </p:cNvPr>
          <p:cNvSpPr txBox="1">
            <a:spLocks/>
          </p:cNvSpPr>
          <p:nvPr/>
        </p:nvSpPr>
        <p:spPr>
          <a:xfrm>
            <a:off x="387107" y="1055290"/>
            <a:ext cx="353951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chemeClr val="accent1">
                    <a:lumMod val="50000"/>
                  </a:schemeClr>
                </a:solidFill>
              </a:rPr>
              <a:t>②管理员端界面</a:t>
            </a:r>
          </a:p>
        </p:txBody>
      </p:sp>
      <p:pic>
        <p:nvPicPr>
          <p:cNvPr id="7" name="图片 6">
            <a:extLst>
              <a:ext uri="{FF2B5EF4-FFF2-40B4-BE49-F238E27FC236}">
                <a16:creationId xmlns:a16="http://schemas.microsoft.com/office/drawing/2014/main" id="{83DA6B0E-BD74-2786-32FB-0718F65BF6C2}"/>
              </a:ext>
            </a:extLst>
          </p:cNvPr>
          <p:cNvPicPr>
            <a:picLocks noChangeAspect="1"/>
          </p:cNvPicPr>
          <p:nvPr/>
        </p:nvPicPr>
        <p:blipFill>
          <a:blip r:embed="rId5"/>
          <a:srcRect t="-4387" b="-2221"/>
          <a:stretch>
            <a:fillRect/>
          </a:stretch>
        </p:blipFill>
        <p:spPr>
          <a:xfrm>
            <a:off x="5971644" y="2231117"/>
            <a:ext cx="6096000" cy="3423518"/>
          </a:xfrm>
          <a:prstGeom prst="rect">
            <a:avLst/>
          </a:prstGeom>
        </p:spPr>
      </p:pic>
      <p:pic>
        <p:nvPicPr>
          <p:cNvPr id="17" name="图片 16">
            <a:extLst>
              <a:ext uri="{FF2B5EF4-FFF2-40B4-BE49-F238E27FC236}">
                <a16:creationId xmlns:a16="http://schemas.microsoft.com/office/drawing/2014/main" id="{4D050218-1685-B99F-355D-56347416EF4E}"/>
              </a:ext>
            </a:extLst>
          </p:cNvPr>
          <p:cNvPicPr>
            <a:picLocks noChangeAspect="1"/>
          </p:cNvPicPr>
          <p:nvPr/>
        </p:nvPicPr>
        <p:blipFill>
          <a:blip r:embed="rId6"/>
          <a:srcRect l="17158" b="5235"/>
          <a:stretch>
            <a:fillRect/>
          </a:stretch>
        </p:blipFill>
        <p:spPr>
          <a:xfrm>
            <a:off x="231932" y="2322943"/>
            <a:ext cx="5350091" cy="3245917"/>
          </a:xfrm>
          <a:prstGeom prst="rect">
            <a:avLst/>
          </a:prstGeom>
        </p:spPr>
      </p:pic>
      <p:sp>
        <p:nvSpPr>
          <p:cNvPr id="3" name="标题 8">
            <a:extLst>
              <a:ext uri="{FF2B5EF4-FFF2-40B4-BE49-F238E27FC236}">
                <a16:creationId xmlns:a16="http://schemas.microsoft.com/office/drawing/2014/main" id="{7CE6AF43-2282-599B-48FA-6C3DCAAF4744}"/>
              </a:ext>
            </a:extLst>
          </p:cNvPr>
          <p:cNvSpPr txBox="1">
            <a:spLocks/>
          </p:cNvSpPr>
          <p:nvPr/>
        </p:nvSpPr>
        <p:spPr>
          <a:xfrm>
            <a:off x="78974" y="94868"/>
            <a:ext cx="10239829" cy="115467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l"/>
            <a:r>
              <a:rPr lang="zh-CN" altLang="en-US" sz="3200" dirty="0"/>
              <a:t>💻</a:t>
            </a:r>
            <a:r>
              <a:rPr lang="zh-CN" altLang="en-US" sz="2800" dirty="0"/>
              <a:t>当前系统效果展示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rPr>
              <a:t>——</a:t>
            </a:r>
            <a:r>
              <a:rPr lang="en-US" altLang="zh-CN" sz="4000" b="0" dirty="0">
                <a:solidFill>
                  <a:srgbClr val="5DAAB0"/>
                </a:solidFill>
              </a:rPr>
              <a:t> </a:t>
            </a:r>
            <a:br>
              <a:rPr lang="en-US" altLang="zh-CN" sz="3600" b="0" dirty="0">
                <a:solidFill>
                  <a:srgbClr val="5DAAB0"/>
                </a:solidFill>
              </a:rPr>
            </a:br>
            <a:r>
              <a:rPr lang="en-US" altLang="zh-CN" sz="3600" b="0" dirty="0">
                <a:solidFill>
                  <a:srgbClr val="5DAAB0"/>
                </a:solidFill>
              </a:rPr>
              <a:t>			     </a:t>
            </a:r>
            <a:r>
              <a:rPr lang="zh-CN" altLang="en-US" sz="2400" b="0" dirty="0">
                <a:solidFill>
                  <a:srgbClr val="5DAAB0"/>
                </a:solidFill>
              </a:rPr>
              <a:t>基于公众参与的城市治安协同治理系统</a:t>
            </a:r>
            <a:endParaRPr lang="zh-CN" altLang="en-US" sz="3600" b="0" dirty="0">
              <a:solidFill>
                <a:srgbClr val="5DAAB0"/>
              </a:solidFill>
            </a:endParaRPr>
          </a:p>
        </p:txBody>
      </p:sp>
    </p:spTree>
    <p:extLst>
      <p:ext uri="{BB962C8B-B14F-4D97-AF65-F5344CB8AC3E}">
        <p14:creationId xmlns:p14="http://schemas.microsoft.com/office/powerpoint/2010/main" val="27164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71158-1CD9-3076-57C0-3B4AE57E8D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DCA74771-2BB2-BBFB-C511-EC91763EEDC8}"/>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124C78D9-2DF9-E117-F7CE-A2291566F707}"/>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3" name="标题 8">
            <a:extLst>
              <a:ext uri="{FF2B5EF4-FFF2-40B4-BE49-F238E27FC236}">
                <a16:creationId xmlns:a16="http://schemas.microsoft.com/office/drawing/2014/main" id="{EE422C9C-B103-7028-59B6-E45D6CD3CBAE}"/>
              </a:ext>
            </a:extLst>
          </p:cNvPr>
          <p:cNvSpPr txBox="1">
            <a:spLocks/>
          </p:cNvSpPr>
          <p:nvPr/>
        </p:nvSpPr>
        <p:spPr>
          <a:xfrm>
            <a:off x="78974" y="94868"/>
            <a:ext cx="10239829" cy="115467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l"/>
            <a:r>
              <a:rPr lang="zh-CN" altLang="en-US" sz="3200" dirty="0"/>
              <a:t>💻</a:t>
            </a:r>
            <a:r>
              <a:rPr lang="zh-CN" altLang="en-US" sz="2800" dirty="0"/>
              <a:t>当前系统效果展示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rPr>
              <a:t>——</a:t>
            </a:r>
            <a:r>
              <a:rPr lang="en-US" altLang="zh-CN" sz="4000" b="0" dirty="0">
                <a:solidFill>
                  <a:srgbClr val="5DAAB0"/>
                </a:solidFill>
              </a:rPr>
              <a:t> </a:t>
            </a:r>
            <a:br>
              <a:rPr lang="en-US" altLang="zh-CN" sz="3600" b="0" dirty="0">
                <a:solidFill>
                  <a:srgbClr val="5DAAB0"/>
                </a:solidFill>
              </a:rPr>
            </a:br>
            <a:r>
              <a:rPr lang="en-US" altLang="zh-CN" sz="3600" b="0" dirty="0">
                <a:solidFill>
                  <a:srgbClr val="5DAAB0"/>
                </a:solidFill>
              </a:rPr>
              <a:t>			     </a:t>
            </a:r>
            <a:r>
              <a:rPr lang="zh-CN" altLang="en-US" sz="2400" b="0" dirty="0">
                <a:solidFill>
                  <a:srgbClr val="5DAAB0"/>
                </a:solidFill>
              </a:rPr>
              <a:t>基于公众参与的城市治安协同治理系统</a:t>
            </a:r>
            <a:endParaRPr lang="zh-CN" altLang="en-US" sz="3600" b="0" dirty="0">
              <a:solidFill>
                <a:srgbClr val="5DAAB0"/>
              </a:solidFill>
            </a:endParaRPr>
          </a:p>
        </p:txBody>
      </p:sp>
      <p:sp>
        <p:nvSpPr>
          <p:cNvPr id="4" name="文本占位符 11">
            <a:extLst>
              <a:ext uri="{FF2B5EF4-FFF2-40B4-BE49-F238E27FC236}">
                <a16:creationId xmlns:a16="http://schemas.microsoft.com/office/drawing/2014/main" id="{30AEA60C-177B-85EF-B760-6EA174A1DF73}"/>
              </a:ext>
            </a:extLst>
          </p:cNvPr>
          <p:cNvSpPr txBox="1">
            <a:spLocks/>
          </p:cNvSpPr>
          <p:nvPr/>
        </p:nvSpPr>
        <p:spPr>
          <a:xfrm>
            <a:off x="464801" y="1130168"/>
            <a:ext cx="353951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chemeClr val="accent1">
                    <a:lumMod val="50000"/>
                  </a:schemeClr>
                </a:solidFill>
              </a:rPr>
              <a:t>③管理员端案件管理</a:t>
            </a:r>
          </a:p>
        </p:txBody>
      </p:sp>
      <p:pic>
        <p:nvPicPr>
          <p:cNvPr id="5" name="图片 4">
            <a:extLst>
              <a:ext uri="{FF2B5EF4-FFF2-40B4-BE49-F238E27FC236}">
                <a16:creationId xmlns:a16="http://schemas.microsoft.com/office/drawing/2014/main" id="{0B99AE44-6C80-2C29-8CA6-B1E68CE38372}"/>
              </a:ext>
            </a:extLst>
          </p:cNvPr>
          <p:cNvPicPr>
            <a:picLocks noChangeAspect="1"/>
          </p:cNvPicPr>
          <p:nvPr/>
        </p:nvPicPr>
        <p:blipFill>
          <a:blip r:embed="rId5"/>
          <a:stretch>
            <a:fillRect/>
          </a:stretch>
        </p:blipFill>
        <p:spPr>
          <a:xfrm>
            <a:off x="193488" y="1978650"/>
            <a:ext cx="5340724" cy="2671045"/>
          </a:xfrm>
          <a:prstGeom prst="rect">
            <a:avLst/>
          </a:prstGeom>
        </p:spPr>
      </p:pic>
      <p:pic>
        <p:nvPicPr>
          <p:cNvPr id="8" name="图片 7">
            <a:extLst>
              <a:ext uri="{FF2B5EF4-FFF2-40B4-BE49-F238E27FC236}">
                <a16:creationId xmlns:a16="http://schemas.microsoft.com/office/drawing/2014/main" id="{B0E45660-8893-152F-6C45-3BD862561FE1}"/>
              </a:ext>
            </a:extLst>
          </p:cNvPr>
          <p:cNvPicPr>
            <a:picLocks noChangeAspect="1"/>
          </p:cNvPicPr>
          <p:nvPr/>
        </p:nvPicPr>
        <p:blipFill>
          <a:blip r:embed="rId6"/>
          <a:stretch>
            <a:fillRect/>
          </a:stretch>
        </p:blipFill>
        <p:spPr>
          <a:xfrm>
            <a:off x="5953605" y="1978650"/>
            <a:ext cx="5955260" cy="4737625"/>
          </a:xfrm>
          <a:prstGeom prst="rect">
            <a:avLst/>
          </a:prstGeom>
        </p:spPr>
      </p:pic>
      <p:pic>
        <p:nvPicPr>
          <p:cNvPr id="9" name="图片 8">
            <a:extLst>
              <a:ext uri="{FF2B5EF4-FFF2-40B4-BE49-F238E27FC236}">
                <a16:creationId xmlns:a16="http://schemas.microsoft.com/office/drawing/2014/main" id="{9B0CED65-31C3-C079-C750-351D2F389FB1}"/>
              </a:ext>
            </a:extLst>
          </p:cNvPr>
          <p:cNvPicPr>
            <a:picLocks noChangeAspect="1"/>
          </p:cNvPicPr>
          <p:nvPr/>
        </p:nvPicPr>
        <p:blipFill>
          <a:blip r:embed="rId7"/>
          <a:stretch>
            <a:fillRect/>
          </a:stretch>
        </p:blipFill>
        <p:spPr>
          <a:xfrm>
            <a:off x="193488" y="4867765"/>
            <a:ext cx="5340724" cy="1895368"/>
          </a:xfrm>
          <a:prstGeom prst="rect">
            <a:avLst/>
          </a:prstGeom>
          <a:noFill/>
          <a:ln>
            <a:noFill/>
          </a:ln>
        </p:spPr>
      </p:pic>
    </p:spTree>
    <p:extLst>
      <p:ext uri="{BB962C8B-B14F-4D97-AF65-F5344CB8AC3E}">
        <p14:creationId xmlns:p14="http://schemas.microsoft.com/office/powerpoint/2010/main" val="170061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BE50D-90CD-5920-856B-14DE8D4D81D9}"/>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28DD18AA-73CB-8E10-2C41-71D1514E4FD2}"/>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4485B8B5-CF43-7755-34B6-CADDE18BCD13}"/>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13" name="文本占位符 11">
            <a:extLst>
              <a:ext uri="{FF2B5EF4-FFF2-40B4-BE49-F238E27FC236}">
                <a16:creationId xmlns:a16="http://schemas.microsoft.com/office/drawing/2014/main" id="{A333DA5D-6DFD-BB74-DC02-D985DB05DB90}"/>
              </a:ext>
            </a:extLst>
          </p:cNvPr>
          <p:cNvSpPr txBox="1">
            <a:spLocks/>
          </p:cNvSpPr>
          <p:nvPr/>
        </p:nvSpPr>
        <p:spPr>
          <a:xfrm>
            <a:off x="369177" y="1881304"/>
            <a:ext cx="353951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chemeClr val="accent1">
                    <a:lumMod val="50000"/>
                  </a:schemeClr>
                </a:solidFill>
              </a:rPr>
              <a:t>④管理员端人员管理</a:t>
            </a:r>
          </a:p>
        </p:txBody>
      </p:sp>
      <p:pic>
        <p:nvPicPr>
          <p:cNvPr id="7" name="图片 6">
            <a:extLst>
              <a:ext uri="{FF2B5EF4-FFF2-40B4-BE49-F238E27FC236}">
                <a16:creationId xmlns:a16="http://schemas.microsoft.com/office/drawing/2014/main" id="{81472A1D-E71D-83B5-BEC6-5986A869BC8B}"/>
              </a:ext>
            </a:extLst>
          </p:cNvPr>
          <p:cNvPicPr>
            <a:picLocks noChangeAspect="1"/>
          </p:cNvPicPr>
          <p:nvPr/>
        </p:nvPicPr>
        <p:blipFill>
          <a:blip r:embed="rId5"/>
          <a:srcRect b="17970"/>
          <a:stretch>
            <a:fillRect/>
          </a:stretch>
        </p:blipFill>
        <p:spPr>
          <a:xfrm>
            <a:off x="78974" y="3808172"/>
            <a:ext cx="6653134" cy="2919211"/>
          </a:xfrm>
          <a:prstGeom prst="rect">
            <a:avLst/>
          </a:prstGeom>
        </p:spPr>
      </p:pic>
      <p:pic>
        <p:nvPicPr>
          <p:cNvPr id="11" name="图片 10">
            <a:extLst>
              <a:ext uri="{FF2B5EF4-FFF2-40B4-BE49-F238E27FC236}">
                <a16:creationId xmlns:a16="http://schemas.microsoft.com/office/drawing/2014/main" id="{C47CD33E-930B-B47F-1514-EF14CC1E5D19}"/>
              </a:ext>
            </a:extLst>
          </p:cNvPr>
          <p:cNvPicPr>
            <a:picLocks noChangeAspect="1"/>
          </p:cNvPicPr>
          <p:nvPr/>
        </p:nvPicPr>
        <p:blipFill>
          <a:blip r:embed="rId6"/>
          <a:srcRect b="8619"/>
          <a:stretch>
            <a:fillRect/>
          </a:stretch>
        </p:blipFill>
        <p:spPr>
          <a:xfrm>
            <a:off x="6811218" y="1703360"/>
            <a:ext cx="5285532" cy="2529140"/>
          </a:xfrm>
          <a:prstGeom prst="rect">
            <a:avLst/>
          </a:prstGeom>
        </p:spPr>
      </p:pic>
      <p:pic>
        <p:nvPicPr>
          <p:cNvPr id="3" name="图片 2">
            <a:extLst>
              <a:ext uri="{FF2B5EF4-FFF2-40B4-BE49-F238E27FC236}">
                <a16:creationId xmlns:a16="http://schemas.microsoft.com/office/drawing/2014/main" id="{83F1B734-49C3-6D16-4BDC-A0859782623B}"/>
              </a:ext>
            </a:extLst>
          </p:cNvPr>
          <p:cNvPicPr>
            <a:picLocks noChangeAspect="1"/>
          </p:cNvPicPr>
          <p:nvPr/>
        </p:nvPicPr>
        <p:blipFill>
          <a:blip r:embed="rId7"/>
          <a:srcRect b="-1535"/>
          <a:stretch>
            <a:fillRect/>
          </a:stretch>
        </p:blipFill>
        <p:spPr>
          <a:xfrm>
            <a:off x="6815120" y="4410732"/>
            <a:ext cx="5297906" cy="2316651"/>
          </a:xfrm>
          <a:prstGeom prst="rect">
            <a:avLst/>
          </a:prstGeom>
          <a:noFill/>
          <a:ln>
            <a:noFill/>
          </a:ln>
        </p:spPr>
      </p:pic>
      <p:sp>
        <p:nvSpPr>
          <p:cNvPr id="10" name="标题 8">
            <a:extLst>
              <a:ext uri="{FF2B5EF4-FFF2-40B4-BE49-F238E27FC236}">
                <a16:creationId xmlns:a16="http://schemas.microsoft.com/office/drawing/2014/main" id="{63B6F423-45E1-E229-29EC-6C0923E3E53C}"/>
              </a:ext>
            </a:extLst>
          </p:cNvPr>
          <p:cNvSpPr txBox="1">
            <a:spLocks/>
          </p:cNvSpPr>
          <p:nvPr/>
        </p:nvSpPr>
        <p:spPr>
          <a:xfrm>
            <a:off x="78974" y="94868"/>
            <a:ext cx="10239829" cy="115467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l"/>
            <a:r>
              <a:rPr lang="zh-CN" altLang="en-US" sz="3200" dirty="0"/>
              <a:t>💻</a:t>
            </a:r>
            <a:r>
              <a:rPr lang="zh-CN" altLang="en-US" sz="2800" dirty="0"/>
              <a:t>当前系统效果展示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rPr>
              <a:t>——</a:t>
            </a:r>
            <a:r>
              <a:rPr lang="en-US" altLang="zh-CN" sz="4000" b="0" dirty="0">
                <a:solidFill>
                  <a:srgbClr val="5DAAB0"/>
                </a:solidFill>
              </a:rPr>
              <a:t> </a:t>
            </a:r>
            <a:br>
              <a:rPr lang="en-US" altLang="zh-CN" sz="3600" b="0" dirty="0">
                <a:solidFill>
                  <a:srgbClr val="5DAAB0"/>
                </a:solidFill>
              </a:rPr>
            </a:br>
            <a:r>
              <a:rPr lang="en-US" altLang="zh-CN" sz="3600" b="0" dirty="0">
                <a:solidFill>
                  <a:srgbClr val="5DAAB0"/>
                </a:solidFill>
              </a:rPr>
              <a:t>			     </a:t>
            </a:r>
            <a:r>
              <a:rPr lang="zh-CN" altLang="en-US" sz="2400" b="0" dirty="0">
                <a:solidFill>
                  <a:srgbClr val="5DAAB0"/>
                </a:solidFill>
              </a:rPr>
              <a:t>基于公众参与的城市治安协同治理系统</a:t>
            </a:r>
            <a:endParaRPr lang="zh-CN" altLang="en-US" sz="3600" b="0" dirty="0">
              <a:solidFill>
                <a:srgbClr val="5DAAB0"/>
              </a:solidFill>
            </a:endParaRPr>
          </a:p>
        </p:txBody>
      </p:sp>
      <p:pic>
        <p:nvPicPr>
          <p:cNvPr id="12" name="图片 11">
            <a:extLst>
              <a:ext uri="{FF2B5EF4-FFF2-40B4-BE49-F238E27FC236}">
                <a16:creationId xmlns:a16="http://schemas.microsoft.com/office/drawing/2014/main" id="{3FD677B2-B1B1-ADDE-CDA4-E5F56BE9EFC2}"/>
              </a:ext>
            </a:extLst>
          </p:cNvPr>
          <p:cNvPicPr>
            <a:picLocks noChangeAspect="1"/>
          </p:cNvPicPr>
          <p:nvPr/>
        </p:nvPicPr>
        <p:blipFill>
          <a:blip r:embed="rId8"/>
          <a:srcRect l="11143" r="15905" b="12061"/>
          <a:stretch>
            <a:fillRect/>
          </a:stretch>
        </p:blipFill>
        <p:spPr>
          <a:xfrm>
            <a:off x="3197412" y="1716111"/>
            <a:ext cx="3328894" cy="1988504"/>
          </a:xfrm>
          <a:prstGeom prst="rect">
            <a:avLst/>
          </a:prstGeom>
          <a:noFill/>
          <a:ln>
            <a:noFill/>
          </a:ln>
        </p:spPr>
      </p:pic>
    </p:spTree>
    <p:extLst>
      <p:ext uri="{BB962C8B-B14F-4D97-AF65-F5344CB8AC3E}">
        <p14:creationId xmlns:p14="http://schemas.microsoft.com/office/powerpoint/2010/main" val="359601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5D875-3BBC-B95E-C1CE-35BFDCA8A11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55A5A11-DC53-8415-9B7E-76354D733CCE}"/>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C4FDE256-A7FB-8563-DD07-FB4E2FE89809}"/>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13" name="文本占位符 11">
            <a:extLst>
              <a:ext uri="{FF2B5EF4-FFF2-40B4-BE49-F238E27FC236}">
                <a16:creationId xmlns:a16="http://schemas.microsoft.com/office/drawing/2014/main" id="{A4A6B73B-098A-86A4-BFDE-247F1019C721}"/>
              </a:ext>
            </a:extLst>
          </p:cNvPr>
          <p:cNvSpPr txBox="1">
            <a:spLocks/>
          </p:cNvSpPr>
          <p:nvPr/>
        </p:nvSpPr>
        <p:spPr>
          <a:xfrm>
            <a:off x="464801" y="1335241"/>
            <a:ext cx="353951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chemeClr val="accent1">
                    <a:lumMod val="50000"/>
                  </a:schemeClr>
                </a:solidFill>
              </a:rPr>
              <a:t>⑤普通用户端界面</a:t>
            </a:r>
          </a:p>
        </p:txBody>
      </p:sp>
      <p:pic>
        <p:nvPicPr>
          <p:cNvPr id="4" name="图片 3">
            <a:extLst>
              <a:ext uri="{FF2B5EF4-FFF2-40B4-BE49-F238E27FC236}">
                <a16:creationId xmlns:a16="http://schemas.microsoft.com/office/drawing/2014/main" id="{68EF977C-B5AD-B314-69FF-1CE3749D4984}"/>
              </a:ext>
            </a:extLst>
          </p:cNvPr>
          <p:cNvPicPr>
            <a:picLocks noChangeAspect="1"/>
          </p:cNvPicPr>
          <p:nvPr/>
        </p:nvPicPr>
        <p:blipFill>
          <a:blip r:embed="rId5"/>
          <a:stretch>
            <a:fillRect/>
          </a:stretch>
        </p:blipFill>
        <p:spPr>
          <a:xfrm>
            <a:off x="322905" y="2287084"/>
            <a:ext cx="7592070" cy="4014544"/>
          </a:xfrm>
          <a:prstGeom prst="rect">
            <a:avLst/>
          </a:prstGeom>
        </p:spPr>
      </p:pic>
      <p:sp>
        <p:nvSpPr>
          <p:cNvPr id="10" name="标题 8">
            <a:extLst>
              <a:ext uri="{FF2B5EF4-FFF2-40B4-BE49-F238E27FC236}">
                <a16:creationId xmlns:a16="http://schemas.microsoft.com/office/drawing/2014/main" id="{1887F439-8454-C87C-DB43-2FA890CDB5F9}"/>
              </a:ext>
            </a:extLst>
          </p:cNvPr>
          <p:cNvSpPr txBox="1">
            <a:spLocks/>
          </p:cNvSpPr>
          <p:nvPr/>
        </p:nvSpPr>
        <p:spPr>
          <a:xfrm>
            <a:off x="78974" y="94868"/>
            <a:ext cx="10239829" cy="115467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l"/>
            <a:r>
              <a:rPr lang="zh-CN" altLang="en-US" sz="3200" dirty="0"/>
              <a:t>💻</a:t>
            </a:r>
            <a:r>
              <a:rPr lang="zh-CN" altLang="en-US" sz="2800" dirty="0"/>
              <a:t>当前系统效果展示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rPr>
              <a:t>——</a:t>
            </a:r>
            <a:r>
              <a:rPr lang="en-US" altLang="zh-CN" sz="4000" b="0" dirty="0">
                <a:solidFill>
                  <a:srgbClr val="5DAAB0"/>
                </a:solidFill>
              </a:rPr>
              <a:t> </a:t>
            </a:r>
            <a:br>
              <a:rPr lang="en-US" altLang="zh-CN" sz="3600" b="0" dirty="0">
                <a:solidFill>
                  <a:srgbClr val="5DAAB0"/>
                </a:solidFill>
              </a:rPr>
            </a:br>
            <a:r>
              <a:rPr lang="en-US" altLang="zh-CN" sz="3600" b="0" dirty="0">
                <a:solidFill>
                  <a:srgbClr val="5DAAB0"/>
                </a:solidFill>
              </a:rPr>
              <a:t>			     </a:t>
            </a:r>
            <a:r>
              <a:rPr lang="zh-CN" altLang="en-US" sz="2400" b="0" dirty="0">
                <a:solidFill>
                  <a:srgbClr val="5DAAB0"/>
                </a:solidFill>
              </a:rPr>
              <a:t>基于公众参与的城市治安协同治理系统</a:t>
            </a:r>
            <a:endParaRPr lang="zh-CN" altLang="en-US" sz="3600" b="0" dirty="0">
              <a:solidFill>
                <a:srgbClr val="5DAAB0"/>
              </a:solidFill>
            </a:endParaRPr>
          </a:p>
        </p:txBody>
      </p:sp>
      <p:pic>
        <p:nvPicPr>
          <p:cNvPr id="11" name="图片 10">
            <a:extLst>
              <a:ext uri="{FF2B5EF4-FFF2-40B4-BE49-F238E27FC236}">
                <a16:creationId xmlns:a16="http://schemas.microsoft.com/office/drawing/2014/main" id="{722C9138-E8D3-21EF-6510-8A72153A8A3F}"/>
              </a:ext>
            </a:extLst>
          </p:cNvPr>
          <p:cNvPicPr>
            <a:picLocks noChangeAspect="1"/>
          </p:cNvPicPr>
          <p:nvPr/>
        </p:nvPicPr>
        <p:blipFill>
          <a:blip r:embed="rId6"/>
          <a:srcRect l="32158" t="9914" r="15400" b="-1"/>
          <a:stretch>
            <a:fillRect/>
          </a:stretch>
        </p:blipFill>
        <p:spPr>
          <a:xfrm>
            <a:off x="7979556" y="2376731"/>
            <a:ext cx="4146704" cy="3629664"/>
          </a:xfrm>
          <a:prstGeom prst="rect">
            <a:avLst/>
          </a:prstGeom>
          <a:noFill/>
          <a:ln>
            <a:noFill/>
          </a:ln>
        </p:spPr>
      </p:pic>
    </p:spTree>
    <p:extLst>
      <p:ext uri="{BB962C8B-B14F-4D97-AF65-F5344CB8AC3E}">
        <p14:creationId xmlns:p14="http://schemas.microsoft.com/office/powerpoint/2010/main" val="273865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D728-D6E1-1D80-D7CF-8684A82FE95F}"/>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F58743C2-624F-7711-D813-06718308107A}"/>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1B0453EC-3D08-18E7-7DFE-8C09A0F1F15B}"/>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13" name="文本占位符 11">
            <a:extLst>
              <a:ext uri="{FF2B5EF4-FFF2-40B4-BE49-F238E27FC236}">
                <a16:creationId xmlns:a16="http://schemas.microsoft.com/office/drawing/2014/main" id="{59C38936-4460-0965-FB93-D9B0F9D0D912}"/>
              </a:ext>
            </a:extLst>
          </p:cNvPr>
          <p:cNvSpPr txBox="1">
            <a:spLocks/>
          </p:cNvSpPr>
          <p:nvPr/>
        </p:nvSpPr>
        <p:spPr>
          <a:xfrm>
            <a:off x="358698" y="1335241"/>
            <a:ext cx="353951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chemeClr val="accent1">
                    <a:lumMod val="50000"/>
                  </a:schemeClr>
                </a:solidFill>
              </a:rPr>
              <a:t>⑥普通用户违法事件上报</a:t>
            </a:r>
          </a:p>
        </p:txBody>
      </p:sp>
      <p:pic>
        <p:nvPicPr>
          <p:cNvPr id="7" name="图片 6">
            <a:extLst>
              <a:ext uri="{FF2B5EF4-FFF2-40B4-BE49-F238E27FC236}">
                <a16:creationId xmlns:a16="http://schemas.microsoft.com/office/drawing/2014/main" id="{D0B433E9-8AA0-B173-FE6B-6C9A0973C864}"/>
              </a:ext>
            </a:extLst>
          </p:cNvPr>
          <p:cNvPicPr>
            <a:picLocks noChangeAspect="1"/>
          </p:cNvPicPr>
          <p:nvPr/>
        </p:nvPicPr>
        <p:blipFill>
          <a:blip r:embed="rId5"/>
          <a:stretch>
            <a:fillRect/>
          </a:stretch>
        </p:blipFill>
        <p:spPr>
          <a:xfrm>
            <a:off x="358698" y="2416330"/>
            <a:ext cx="6876016" cy="3632045"/>
          </a:xfrm>
          <a:prstGeom prst="rect">
            <a:avLst/>
          </a:prstGeom>
        </p:spPr>
      </p:pic>
      <p:pic>
        <p:nvPicPr>
          <p:cNvPr id="10" name="图片 9">
            <a:extLst>
              <a:ext uri="{FF2B5EF4-FFF2-40B4-BE49-F238E27FC236}">
                <a16:creationId xmlns:a16="http://schemas.microsoft.com/office/drawing/2014/main" id="{678732D1-3FC3-9D7F-09A8-1A84946DC325}"/>
              </a:ext>
            </a:extLst>
          </p:cNvPr>
          <p:cNvPicPr>
            <a:picLocks noChangeAspect="1"/>
          </p:cNvPicPr>
          <p:nvPr/>
        </p:nvPicPr>
        <p:blipFill>
          <a:blip r:embed="rId6"/>
          <a:stretch>
            <a:fillRect/>
          </a:stretch>
        </p:blipFill>
        <p:spPr>
          <a:xfrm>
            <a:off x="7394687" y="1543569"/>
            <a:ext cx="4672957" cy="5237238"/>
          </a:xfrm>
          <a:prstGeom prst="rect">
            <a:avLst/>
          </a:prstGeom>
        </p:spPr>
      </p:pic>
      <p:sp>
        <p:nvSpPr>
          <p:cNvPr id="12" name="标题 8">
            <a:extLst>
              <a:ext uri="{FF2B5EF4-FFF2-40B4-BE49-F238E27FC236}">
                <a16:creationId xmlns:a16="http://schemas.microsoft.com/office/drawing/2014/main" id="{40FAACA4-7771-7111-96BA-EDF80EA92694}"/>
              </a:ext>
            </a:extLst>
          </p:cNvPr>
          <p:cNvSpPr txBox="1">
            <a:spLocks/>
          </p:cNvSpPr>
          <p:nvPr/>
        </p:nvSpPr>
        <p:spPr>
          <a:xfrm>
            <a:off x="78974" y="94868"/>
            <a:ext cx="10239829" cy="115467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l"/>
            <a:r>
              <a:rPr lang="zh-CN" altLang="en-US" sz="3200" dirty="0"/>
              <a:t>💻</a:t>
            </a:r>
            <a:r>
              <a:rPr lang="zh-CN" altLang="en-US" sz="2800" dirty="0"/>
              <a:t>当前系统效果展示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rPr>
              <a:t>——</a:t>
            </a:r>
            <a:r>
              <a:rPr lang="en-US" altLang="zh-CN" sz="4000" b="0" dirty="0">
                <a:solidFill>
                  <a:srgbClr val="5DAAB0"/>
                </a:solidFill>
              </a:rPr>
              <a:t> </a:t>
            </a:r>
            <a:br>
              <a:rPr lang="en-US" altLang="zh-CN" sz="3600" b="0" dirty="0">
                <a:solidFill>
                  <a:srgbClr val="5DAAB0"/>
                </a:solidFill>
              </a:rPr>
            </a:br>
            <a:r>
              <a:rPr lang="en-US" altLang="zh-CN" sz="3600" b="0" dirty="0">
                <a:solidFill>
                  <a:srgbClr val="5DAAB0"/>
                </a:solidFill>
              </a:rPr>
              <a:t>			     </a:t>
            </a:r>
            <a:r>
              <a:rPr lang="zh-CN" altLang="en-US" sz="2400" b="0" dirty="0">
                <a:solidFill>
                  <a:srgbClr val="5DAAB0"/>
                </a:solidFill>
              </a:rPr>
              <a:t>基于公众参与的城市治安协同治理系统</a:t>
            </a:r>
            <a:endParaRPr lang="zh-CN" altLang="en-US" sz="3600" b="0" dirty="0">
              <a:solidFill>
                <a:srgbClr val="5DAAB0"/>
              </a:solidFill>
            </a:endParaRPr>
          </a:p>
        </p:txBody>
      </p:sp>
    </p:spTree>
    <p:extLst>
      <p:ext uri="{BB962C8B-B14F-4D97-AF65-F5344CB8AC3E}">
        <p14:creationId xmlns:p14="http://schemas.microsoft.com/office/powerpoint/2010/main" val="22618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2A70B-0A99-52BF-2521-80F7A8989EF5}"/>
            </a:ext>
          </a:extLst>
        </p:cNvPr>
        <p:cNvGrpSpPr/>
        <p:nvPr/>
      </p:nvGrpSpPr>
      <p:grpSpPr>
        <a:xfrm>
          <a:off x="0" y="0"/>
          <a:ext cx="0" cy="0"/>
          <a:chOff x="0" y="0"/>
          <a:chExt cx="0" cy="0"/>
        </a:xfrm>
      </p:grpSpPr>
      <p:sp>
        <p:nvSpPr>
          <p:cNvPr id="12" name="标题 8">
            <a:extLst>
              <a:ext uri="{FF2B5EF4-FFF2-40B4-BE49-F238E27FC236}">
                <a16:creationId xmlns:a16="http://schemas.microsoft.com/office/drawing/2014/main" id="{5864A712-D3F2-A5C4-8239-89399F79739E}"/>
              </a:ext>
            </a:extLst>
          </p:cNvPr>
          <p:cNvSpPr txBox="1">
            <a:spLocks/>
          </p:cNvSpPr>
          <p:nvPr/>
        </p:nvSpPr>
        <p:spPr>
          <a:xfrm>
            <a:off x="390125" y="2387600"/>
            <a:ext cx="733826" cy="245007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400" b="1" i="0" kern="1200" spc="-150" baseline="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l"/>
            <a:r>
              <a:rPr lang="zh-CN" altLang="en-US" sz="2800" dirty="0"/>
              <a:t>系统运行展示 </a:t>
            </a:r>
            <a:endParaRPr lang="en-US" altLang="zh-CN" sz="2800" dirty="0"/>
          </a:p>
          <a:p>
            <a:pPr algn="l"/>
            <a:r>
              <a:rPr lang="zh-CN" altLang="en-US" sz="2800" dirty="0"/>
              <a:t>🌈 </a:t>
            </a:r>
            <a:endParaRPr lang="zh-CN" altLang="en-US" sz="3600" b="0" dirty="0">
              <a:solidFill>
                <a:srgbClr val="5DAAB0"/>
              </a:solidFill>
            </a:endParaRPr>
          </a:p>
        </p:txBody>
      </p:sp>
      <p:pic>
        <p:nvPicPr>
          <p:cNvPr id="3" name="数据库系统展示×1.8">
            <a:hlinkClick r:id="" action="ppaction://media"/>
            <a:extLst>
              <a:ext uri="{FF2B5EF4-FFF2-40B4-BE49-F238E27FC236}">
                <a16:creationId xmlns:a16="http://schemas.microsoft.com/office/drawing/2014/main" id="{82448D74-500F-70E1-A8EC-B185D70476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2863" y="0"/>
            <a:ext cx="10879137" cy="6858000"/>
          </a:xfrm>
          <a:prstGeom prst="rect">
            <a:avLst/>
          </a:prstGeom>
        </p:spPr>
      </p:pic>
    </p:spTree>
    <p:extLst>
      <p:ext uri="{BB962C8B-B14F-4D97-AF65-F5344CB8AC3E}">
        <p14:creationId xmlns:p14="http://schemas.microsoft.com/office/powerpoint/2010/main" val="305891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501C9-B72F-E48E-0727-1C22E6991D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55C77B1-815C-1E3A-B489-7475DEBD0935}"/>
              </a:ext>
            </a:extLst>
          </p:cNvPr>
          <p:cNvSpPr>
            <a:spLocks noGrp="1"/>
          </p:cNvSpPr>
          <p:nvPr>
            <p:ph type="title"/>
          </p:nvPr>
        </p:nvSpPr>
        <p:spPr>
          <a:xfrm>
            <a:off x="1247775" y="2138426"/>
            <a:ext cx="7634288" cy="1325563"/>
          </a:xfrm>
        </p:spPr>
        <p:txBody>
          <a:bodyPr rtlCol="0">
            <a:normAutofit/>
          </a:bodyPr>
          <a:lstStyle/>
          <a:p>
            <a:r>
              <a:rPr lang="zh-CN" altLang="en-US" dirty="0">
                <a:latin typeface="新宋体" panose="02010609030101010101" pitchFamily="49" charset="-122"/>
                <a:ea typeface="新宋体" panose="02010609030101010101" pitchFamily="49" charset="-122"/>
              </a:rPr>
              <a:t>总结与反思</a:t>
            </a:r>
          </a:p>
        </p:txBody>
      </p:sp>
      <p:sp>
        <p:nvSpPr>
          <p:cNvPr id="4" name="文本占位符 3">
            <a:extLst>
              <a:ext uri="{FF2B5EF4-FFF2-40B4-BE49-F238E27FC236}">
                <a16:creationId xmlns:a16="http://schemas.microsoft.com/office/drawing/2014/main" id="{53E5588E-5DA4-0278-9883-92D9339CDE1F}"/>
              </a:ext>
            </a:extLst>
          </p:cNvPr>
          <p:cNvSpPr>
            <a:spLocks noGrp="1"/>
          </p:cNvSpPr>
          <p:nvPr>
            <p:ph type="body" sz="quarter" idx="10"/>
          </p:nvPr>
        </p:nvSpPr>
        <p:spPr/>
        <p:txBody>
          <a:bodyPr rtlCol="0"/>
          <a:lstStyle/>
          <a:p>
            <a:pPr rtl="0"/>
            <a:r>
              <a:rPr lang="en-US" altLang="zh-CN" dirty="0">
                <a:ea typeface="Microsoft YaHei UI" panose="020B0503020204020204" pitchFamily="34" charset="-122"/>
              </a:rPr>
              <a:t>4</a:t>
            </a:r>
          </a:p>
        </p:txBody>
      </p:sp>
    </p:spTree>
    <p:extLst>
      <p:ext uri="{BB962C8B-B14F-4D97-AF65-F5344CB8AC3E}">
        <p14:creationId xmlns:p14="http://schemas.microsoft.com/office/powerpoint/2010/main" val="1695357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95888-54FC-81D6-1143-F228434927CA}"/>
            </a:ext>
          </a:extLst>
        </p:cNvPr>
        <p:cNvGrpSpPr/>
        <p:nvPr/>
      </p:nvGrpSpPr>
      <p:grpSpPr>
        <a:xfrm>
          <a:off x="0" y="0"/>
          <a:ext cx="0" cy="0"/>
          <a:chOff x="0" y="0"/>
          <a:chExt cx="0" cy="0"/>
        </a:xfrm>
      </p:grpSpPr>
      <p:sp>
        <p:nvSpPr>
          <p:cNvPr id="12" name="矩形: 圆角 11">
            <a:extLst>
              <a:ext uri="{FF2B5EF4-FFF2-40B4-BE49-F238E27FC236}">
                <a16:creationId xmlns:a16="http://schemas.microsoft.com/office/drawing/2014/main" id="{A4D11477-7A2E-EF06-52FF-766FAD1F52EE}"/>
              </a:ext>
            </a:extLst>
          </p:cNvPr>
          <p:cNvSpPr/>
          <p:nvPr/>
        </p:nvSpPr>
        <p:spPr>
          <a:xfrm>
            <a:off x="1049043" y="2712826"/>
            <a:ext cx="4572001" cy="3868430"/>
          </a:xfrm>
          <a:prstGeom prst="round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 name="矩形: 圆角 13">
            <a:extLst>
              <a:ext uri="{FF2B5EF4-FFF2-40B4-BE49-F238E27FC236}">
                <a16:creationId xmlns:a16="http://schemas.microsoft.com/office/drawing/2014/main" id="{146D6677-68FD-5756-A492-2215D030F676}"/>
              </a:ext>
            </a:extLst>
          </p:cNvPr>
          <p:cNvSpPr/>
          <p:nvPr/>
        </p:nvSpPr>
        <p:spPr>
          <a:xfrm>
            <a:off x="6570118" y="2712826"/>
            <a:ext cx="4930083" cy="1147974"/>
          </a:xfrm>
          <a:prstGeom prst="roundRect">
            <a:avLst/>
          </a:prstGeom>
          <a:solidFill>
            <a:schemeClr val="accent6">
              <a:lumMod val="60000"/>
              <a:lumOff val="40000"/>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8">
            <a:extLst>
              <a:ext uri="{FF2B5EF4-FFF2-40B4-BE49-F238E27FC236}">
                <a16:creationId xmlns:a16="http://schemas.microsoft.com/office/drawing/2014/main" id="{4DCF0FCE-CC08-436C-B05C-F8703DDDE994}"/>
              </a:ext>
            </a:extLst>
          </p:cNvPr>
          <p:cNvSpPr>
            <a:spLocks noGrp="1"/>
          </p:cNvSpPr>
          <p:nvPr>
            <p:ph type="title"/>
          </p:nvPr>
        </p:nvSpPr>
        <p:spPr>
          <a:xfrm>
            <a:off x="58056" y="138198"/>
            <a:ext cx="10239829" cy="1154672"/>
          </a:xfrm>
        </p:spPr>
        <p:txBody>
          <a:bodyPr rtlCol="0">
            <a:noAutofit/>
          </a:bodyPr>
          <a:lstStyle/>
          <a:p>
            <a:pPr algn="l"/>
            <a:r>
              <a:rPr lang="zh-CN" altLang="en-US" sz="3600" dirty="0"/>
              <a:t>总结与反思</a:t>
            </a:r>
            <a:r>
              <a:rPr lang="en-US" altLang="zh-CN" sz="3600" dirty="0">
                <a:ea typeface="Microsoft YaHei UI" panose="020B0503020204020204" pitchFamily="34" charset="-122"/>
              </a:rPr>
              <a:t>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ea typeface="Microsoft YaHei UI" panose="020B0503020204020204" pitchFamily="34" charset="-122"/>
              </a:rPr>
              <a:t>——</a:t>
            </a:r>
            <a:r>
              <a:rPr lang="en-US" altLang="zh-CN" sz="4000" b="0" dirty="0">
                <a:solidFill>
                  <a:srgbClr val="5DAAB0"/>
                </a:solidFill>
                <a:ea typeface="Microsoft YaHei UI" panose="020B0503020204020204" pitchFamily="34" charset="-122"/>
              </a:rPr>
              <a:t> </a:t>
            </a:r>
            <a:br>
              <a:rPr lang="en-US" altLang="zh-CN" sz="3600" b="0" dirty="0">
                <a:solidFill>
                  <a:srgbClr val="5DAAB0"/>
                </a:solidFill>
                <a:ea typeface="Microsoft YaHei UI" panose="020B0503020204020204" pitchFamily="34" charset="-122"/>
              </a:rPr>
            </a:br>
            <a:r>
              <a:rPr lang="en-US" altLang="zh-CN" sz="3600" b="0" dirty="0">
                <a:solidFill>
                  <a:srgbClr val="5DAAB0"/>
                </a:solidFill>
                <a:ea typeface="Microsoft YaHei UI" panose="020B0503020204020204" pitchFamily="34" charset="-122"/>
              </a:rPr>
              <a:t>			     </a:t>
            </a:r>
            <a:r>
              <a:rPr lang="zh-CN" altLang="en-US" sz="2400" b="0" dirty="0">
                <a:solidFill>
                  <a:srgbClr val="5DAAB0"/>
                </a:solidFill>
                <a:ea typeface="Microsoft YaHei UI" panose="020B0503020204020204" pitchFamily="34" charset="-122"/>
              </a:rPr>
              <a:t>基于公众参与的城市治安协同治理系统</a:t>
            </a:r>
            <a:endParaRPr lang="zh-CN" altLang="en-US" sz="3600" b="0" dirty="0">
              <a:solidFill>
                <a:srgbClr val="5DAAB0"/>
              </a:solidFill>
              <a:ea typeface="Microsoft YaHei UI" panose="020B0503020204020204" pitchFamily="34" charset="-122"/>
            </a:endParaRPr>
          </a:p>
        </p:txBody>
      </p:sp>
      <p:pic>
        <p:nvPicPr>
          <p:cNvPr id="2" name="图片 1">
            <a:extLst>
              <a:ext uri="{FF2B5EF4-FFF2-40B4-BE49-F238E27FC236}">
                <a16:creationId xmlns:a16="http://schemas.microsoft.com/office/drawing/2014/main" id="{2B865202-EA98-44A9-0BD6-8567575A21D7}"/>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CFF9431E-96CD-B88A-487B-D4C718492B62}"/>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13" name="文本占位符 11">
            <a:extLst>
              <a:ext uri="{FF2B5EF4-FFF2-40B4-BE49-F238E27FC236}">
                <a16:creationId xmlns:a16="http://schemas.microsoft.com/office/drawing/2014/main" id="{99AE8F69-25C6-5324-573D-55C12427AE10}"/>
              </a:ext>
            </a:extLst>
          </p:cNvPr>
          <p:cNvSpPr txBox="1">
            <a:spLocks/>
          </p:cNvSpPr>
          <p:nvPr/>
        </p:nvSpPr>
        <p:spPr>
          <a:xfrm>
            <a:off x="1524246" y="2797146"/>
            <a:ext cx="4044894" cy="369979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200" dirty="0">
                <a:latin typeface="微软雅黑" panose="020B0503020204020204" pitchFamily="34" charset="-122"/>
                <a:ea typeface="微软雅黑" panose="020B0503020204020204" pitchFamily="34" charset="-122"/>
              </a:rPr>
              <a:t>1.  </a:t>
            </a:r>
            <a:r>
              <a:rPr lang="zh-CN" altLang="en-US" sz="1200" dirty="0">
                <a:latin typeface="微软雅黑" panose="020B0503020204020204" pitchFamily="34" charset="-122"/>
                <a:ea typeface="微软雅黑" panose="020B0503020204020204" pitchFamily="34" charset="-122"/>
              </a:rPr>
              <a:t>真实复杂业务建模能力</a:t>
            </a:r>
            <a:endParaRPr lang="en-US" altLang="zh-CN" sz="120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覆盖用户、案件、警员、权限等多类实体</a:t>
            </a:r>
            <a:endParaRPr lang="en-US" altLang="zh-CN" sz="1200" b="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多对多关系处理清晰，结构不臃肿</a:t>
            </a:r>
            <a:endParaRPr lang="en-US" altLang="zh-CN" sz="1200" b="0" dirty="0">
              <a:latin typeface="微软雅黑" panose="020B0503020204020204" pitchFamily="34" charset="-122"/>
              <a:ea typeface="微软雅黑" panose="020B0503020204020204" pitchFamily="34" charset="-122"/>
            </a:endParaRPr>
          </a:p>
          <a:p>
            <a:pPr>
              <a:lnSpc>
                <a:spcPct val="100000"/>
              </a:lnSpc>
            </a:pPr>
            <a:r>
              <a:rPr lang="en-US" altLang="zh-CN" sz="1200" dirty="0">
                <a:latin typeface="微软雅黑" panose="020B0503020204020204" pitchFamily="34" charset="-122"/>
                <a:ea typeface="微软雅黑" panose="020B0503020204020204" pitchFamily="34" charset="-122"/>
              </a:rPr>
              <a:t>2.  </a:t>
            </a:r>
            <a:r>
              <a:rPr lang="zh-CN" altLang="en-US" sz="1200" dirty="0">
                <a:latin typeface="微软雅黑" panose="020B0503020204020204" pitchFamily="34" charset="-122"/>
                <a:ea typeface="微软雅黑" panose="020B0503020204020204" pitchFamily="34" charset="-122"/>
              </a:rPr>
              <a:t>以案件为核心的全局数据组织方式</a:t>
            </a:r>
            <a:endParaRPr lang="en-US" altLang="zh-CN" sz="120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数据模型高度贴合治安治理实际流程</a:t>
            </a:r>
            <a:endParaRPr lang="en-US" altLang="zh-CN" sz="1200" b="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支持案件从上报、审核到处置的状态演化</a:t>
            </a:r>
            <a:endParaRPr lang="en-US" altLang="zh-CN" sz="1200" b="0" dirty="0">
              <a:latin typeface="微软雅黑" panose="020B0503020204020204" pitchFamily="34" charset="-122"/>
              <a:ea typeface="微软雅黑" panose="020B0503020204020204" pitchFamily="34" charset="-122"/>
            </a:endParaRPr>
          </a:p>
          <a:p>
            <a:pPr>
              <a:lnSpc>
                <a:spcPct val="100000"/>
              </a:lnSpc>
            </a:pPr>
            <a:r>
              <a:rPr lang="en-US" altLang="zh-CN" sz="1200" dirty="0">
                <a:latin typeface="微软雅黑" panose="020B0503020204020204" pitchFamily="34" charset="-122"/>
                <a:ea typeface="微软雅黑" panose="020B0503020204020204" pitchFamily="34" charset="-122"/>
              </a:rPr>
              <a:t>3.  </a:t>
            </a:r>
            <a:r>
              <a:rPr lang="zh-CN" altLang="en-US" sz="1200" dirty="0">
                <a:latin typeface="微软雅黑" panose="020B0503020204020204" pitchFamily="34" charset="-122"/>
                <a:ea typeface="微软雅黑" panose="020B0503020204020204" pitchFamily="34" charset="-122"/>
              </a:rPr>
              <a:t>规范化与可扩展性兼顾</a:t>
            </a:r>
            <a:endParaRPr lang="en-US" altLang="zh-CN" sz="120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严格满足第三范式，避免冗余</a:t>
            </a:r>
            <a:endParaRPr lang="en-US" altLang="zh-CN" sz="1200" b="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通过关联表与权限模型支持功能扩展</a:t>
            </a:r>
            <a:endParaRPr lang="en-US" altLang="zh-CN" sz="1200" b="0" dirty="0">
              <a:latin typeface="微软雅黑" panose="020B0503020204020204" pitchFamily="34" charset="-122"/>
              <a:ea typeface="微软雅黑" panose="020B0503020204020204" pitchFamily="34" charset="-122"/>
            </a:endParaRPr>
          </a:p>
          <a:p>
            <a:pPr>
              <a:lnSpc>
                <a:spcPct val="100000"/>
              </a:lnSpc>
            </a:pPr>
            <a:r>
              <a:rPr lang="en-US" altLang="zh-CN" sz="1200" dirty="0">
                <a:latin typeface="微软雅黑" panose="020B0503020204020204" pitchFamily="34" charset="-122"/>
                <a:ea typeface="微软雅黑" panose="020B0503020204020204" pitchFamily="34" charset="-122"/>
              </a:rPr>
              <a:t>4.  </a:t>
            </a:r>
            <a:r>
              <a:rPr lang="zh-CN" altLang="en-US" sz="1200" dirty="0">
                <a:latin typeface="微软雅黑" panose="020B0503020204020204" pitchFamily="34" charset="-122"/>
                <a:ea typeface="微软雅黑" panose="020B0503020204020204" pitchFamily="34" charset="-122"/>
              </a:rPr>
              <a:t>将数据库设计与系统工程深度结合</a:t>
            </a:r>
            <a:endParaRPr lang="en-US" altLang="zh-CN" sz="120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数据模型直接服务于功能模块</a:t>
            </a:r>
            <a:endParaRPr lang="en-US" altLang="zh-CN" sz="1200" b="0" dirty="0">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非“为建表而建表”，而是“为业务而建模”</a:t>
            </a:r>
          </a:p>
        </p:txBody>
      </p:sp>
      <p:sp>
        <p:nvSpPr>
          <p:cNvPr id="8" name="文本框 7">
            <a:extLst>
              <a:ext uri="{FF2B5EF4-FFF2-40B4-BE49-F238E27FC236}">
                <a16:creationId xmlns:a16="http://schemas.microsoft.com/office/drawing/2014/main" id="{A9DE8617-D47F-1B22-3CFB-F256F6122AC4}"/>
              </a:ext>
            </a:extLst>
          </p:cNvPr>
          <p:cNvSpPr txBox="1"/>
          <p:nvPr/>
        </p:nvSpPr>
        <p:spPr>
          <a:xfrm>
            <a:off x="571500" y="1247304"/>
            <a:ext cx="8665964" cy="939488"/>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a:bevelT/>
          </a:sp3d>
        </p:spPr>
        <p:txBody>
          <a:bodyPr wrap="square">
            <a:spAutoFit/>
          </a:bodyPr>
          <a:lstStyle/>
          <a:p>
            <a:pPr>
              <a:lnSpc>
                <a:spcPct val="120000"/>
              </a:lnSpc>
              <a:buNone/>
            </a:pPr>
            <a:r>
              <a:rPr lang="zh-CN" altLang="en-US" sz="1600" dirty="0">
                <a:latin typeface="楷体" panose="02010609060101010101" pitchFamily="49" charset="-122"/>
                <a:ea typeface="楷体" panose="02010609060101010101" pitchFamily="49" charset="-122"/>
                <a:cs typeface="Times New Roman" panose="02020603050405020304" pitchFamily="18" charset="0"/>
              </a:rPr>
              <a:t>本项目基于城市治安协同治理这一真实场景，完整完成了数据库系统从需求分析到逻辑设计与实现的全过程。系统以案件为核心进行多实体建模，通过关联表处理复杂关系，在满足第三范式的同时有效支撑了实际业务流程，体现了数据库设计在真实应用中的价值。</a:t>
            </a:r>
            <a:endParaRPr lang="zh-CN" altLang="en-US" sz="1600" dirty="0">
              <a:solidFill>
                <a:schemeClr val="tx2"/>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73B60B5F-31C5-3247-CD27-1F442C8927D5}"/>
              </a:ext>
            </a:extLst>
          </p:cNvPr>
          <p:cNvSpPr txBox="1"/>
          <p:nvPr/>
        </p:nvSpPr>
        <p:spPr>
          <a:xfrm>
            <a:off x="6766860" y="2825406"/>
            <a:ext cx="4758178" cy="890693"/>
          </a:xfrm>
          <a:prstGeom prst="rect">
            <a:avLst/>
          </a:prstGeom>
          <a:noFill/>
        </p:spPr>
        <p:txBody>
          <a:bodyPr wrap="square">
            <a:spAutoFit/>
          </a:bodyPr>
          <a:lstStyle/>
          <a:p>
            <a:pPr marL="342900" indent="-342900">
              <a:lnSpc>
                <a:spcPct val="150000"/>
              </a:lnSpc>
              <a:buFont typeface="+mj-lt"/>
              <a:buAutoNum type="arabicPeriod"/>
            </a:pP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大规模数据下的查询与统计性能仍可进一步优化</a:t>
            </a:r>
          </a:p>
          <a:p>
            <a:pPr marL="342900" indent="-342900">
              <a:lnSpc>
                <a:spcPct val="150000"/>
              </a:lnSpc>
              <a:buFont typeface="+mj-lt"/>
              <a:buAutoNum type="arabicPeriod"/>
            </a:pP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权限模型可向更细粒度控制演进</a:t>
            </a:r>
          </a:p>
          <a:p>
            <a:pPr marL="342900" indent="-342900">
              <a:lnSpc>
                <a:spcPct val="150000"/>
              </a:lnSpc>
              <a:buFont typeface="+mj-lt"/>
              <a:buAutoNum type="arabicPeriod"/>
            </a:pP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案件数据可引入更智能的分析与预测机制</a:t>
            </a:r>
          </a:p>
        </p:txBody>
      </p:sp>
      <p:sp>
        <p:nvSpPr>
          <p:cNvPr id="15" name="文本占位符 11">
            <a:extLst>
              <a:ext uri="{FF2B5EF4-FFF2-40B4-BE49-F238E27FC236}">
                <a16:creationId xmlns:a16="http://schemas.microsoft.com/office/drawing/2014/main" id="{DDD2BDDD-C2F6-21BB-0889-A99BAD3386B0}"/>
              </a:ext>
            </a:extLst>
          </p:cNvPr>
          <p:cNvSpPr txBox="1">
            <a:spLocks/>
          </p:cNvSpPr>
          <p:nvPr/>
        </p:nvSpPr>
        <p:spPr>
          <a:xfrm>
            <a:off x="2783509" y="2065275"/>
            <a:ext cx="1103067" cy="64755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t>💡亮点</a:t>
            </a:r>
          </a:p>
        </p:txBody>
      </p:sp>
      <p:sp>
        <p:nvSpPr>
          <p:cNvPr id="16" name="文本占位符 11">
            <a:extLst>
              <a:ext uri="{FF2B5EF4-FFF2-40B4-BE49-F238E27FC236}">
                <a16:creationId xmlns:a16="http://schemas.microsoft.com/office/drawing/2014/main" id="{37D5D81B-6E1B-74E0-6A86-783F363A7586}"/>
              </a:ext>
            </a:extLst>
          </p:cNvPr>
          <p:cNvSpPr txBox="1">
            <a:spLocks/>
          </p:cNvSpPr>
          <p:nvPr/>
        </p:nvSpPr>
        <p:spPr>
          <a:xfrm>
            <a:off x="8636619" y="1969990"/>
            <a:ext cx="1201689" cy="70627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t>⚙️不足</a:t>
            </a:r>
          </a:p>
        </p:txBody>
      </p:sp>
      <p:sp>
        <p:nvSpPr>
          <p:cNvPr id="17" name="矩形: 圆角 16">
            <a:extLst>
              <a:ext uri="{FF2B5EF4-FFF2-40B4-BE49-F238E27FC236}">
                <a16:creationId xmlns:a16="http://schemas.microsoft.com/office/drawing/2014/main" id="{37903381-6B9D-7790-30FA-1B9A809BEBF1}"/>
              </a:ext>
            </a:extLst>
          </p:cNvPr>
          <p:cNvSpPr/>
          <p:nvPr/>
        </p:nvSpPr>
        <p:spPr>
          <a:xfrm>
            <a:off x="6570118" y="4564102"/>
            <a:ext cx="4954920" cy="2017154"/>
          </a:xfrm>
          <a:prstGeom prst="roundRect">
            <a:avLst/>
          </a:prstGeom>
          <a:solidFill>
            <a:srgbClr val="FF000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8" name="文本占位符 11">
            <a:extLst>
              <a:ext uri="{FF2B5EF4-FFF2-40B4-BE49-F238E27FC236}">
                <a16:creationId xmlns:a16="http://schemas.microsoft.com/office/drawing/2014/main" id="{E53DA126-CBBA-317C-8DB9-EBB374197E9B}"/>
              </a:ext>
            </a:extLst>
          </p:cNvPr>
          <p:cNvSpPr txBox="1">
            <a:spLocks/>
          </p:cNvSpPr>
          <p:nvPr/>
        </p:nvSpPr>
        <p:spPr>
          <a:xfrm>
            <a:off x="8409253" y="4081894"/>
            <a:ext cx="1987855" cy="40211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t>❣️心得体会</a:t>
            </a:r>
          </a:p>
        </p:txBody>
      </p:sp>
      <p:sp>
        <p:nvSpPr>
          <p:cNvPr id="19" name="文本框 18">
            <a:extLst>
              <a:ext uri="{FF2B5EF4-FFF2-40B4-BE49-F238E27FC236}">
                <a16:creationId xmlns:a16="http://schemas.microsoft.com/office/drawing/2014/main" id="{1E1CE8F4-C3B3-D978-891A-54703798C290}"/>
              </a:ext>
            </a:extLst>
          </p:cNvPr>
          <p:cNvSpPr txBox="1"/>
          <p:nvPr/>
        </p:nvSpPr>
        <p:spPr>
          <a:xfrm>
            <a:off x="6863740" y="4733542"/>
            <a:ext cx="4367676" cy="1657698"/>
          </a:xfrm>
          <a:prstGeom prst="rect">
            <a:avLst/>
          </a:prstGeom>
          <a:noFill/>
        </p:spPr>
        <p:txBody>
          <a:bodyPr wrap="square">
            <a:spAutoFit/>
          </a:bodyPr>
          <a:lstStyle/>
          <a:p>
            <a:pPr>
              <a:lnSpc>
                <a:spcPct val="150000"/>
              </a:lnSpc>
            </a:pPr>
            <a:r>
              <a:rPr lang="zh-CN" altLang="en-US" sz="1400" dirty="0">
                <a:latin typeface="宋体" panose="02010600030101010101" pitchFamily="2" charset="-122"/>
                <a:ea typeface="宋体" panose="02010600030101010101" pitchFamily="2" charset="-122"/>
              </a:rPr>
              <a:t>通过本次课程设计，我更加深刻地认识到数据库设计并非简单建表，而是对现实业务关系的抽象与取舍。在实践中不断权衡规范化、性能与扩展性，使我对数据建模方法和数据库在系统中的核心作用有了更直观的理解。</a:t>
            </a:r>
            <a:endParaRPr lang="zh-CN" altLang="en-US" sz="1400" dirty="0">
              <a:solidFill>
                <a:schemeClr val="tx2"/>
              </a:solidFill>
              <a:latin typeface="宋体" panose="02010600030101010101" pitchFamily="2" charset="-122"/>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64896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外国人在上海生活-外国人移居上海| 上海不列颠英国外籍人员子女学校">
            <a:extLst>
              <a:ext uri="{FF2B5EF4-FFF2-40B4-BE49-F238E27FC236}">
                <a16:creationId xmlns:a16="http://schemas.microsoft.com/office/drawing/2014/main" id="{EB123715-28D4-E30F-24F8-9EA3EDF8DF8F}"/>
              </a:ext>
            </a:extLst>
          </p:cNvPr>
          <p:cNvPicPr>
            <a:picLocks noChangeAspect="1" noChangeArrowheads="1"/>
          </p:cNvPicPr>
          <p:nvPr/>
        </p:nvPicPr>
        <p:blipFill rotWithShape="1">
          <a:blip r:embed="rId3">
            <a:alphaModFix amt="93000"/>
            <a:extLst>
              <a:ext uri="{BEBA8EAE-BF5A-486C-A8C5-ECC9F3942E4B}">
                <a14:imgProps xmlns:a14="http://schemas.microsoft.com/office/drawing/2010/main">
                  <a14:imgLayer r:embed="rId4">
                    <a14:imgEffect>
                      <a14:sharpenSoften amount="-4000"/>
                    </a14:imgEffect>
                    <a14:imgEffect>
                      <a14:saturation sat="105000"/>
                    </a14:imgEffect>
                  </a14:imgLayer>
                </a14:imgProps>
              </a:ext>
              <a:ext uri="{28A0092B-C50C-407E-A947-70E740481C1C}">
                <a14:useLocalDpi xmlns:a14="http://schemas.microsoft.com/office/drawing/2010/main" val="0"/>
              </a:ext>
            </a:extLst>
          </a:blip>
          <a:srcRect l="24844"/>
          <a:stretch>
            <a:fillRect/>
          </a:stretch>
        </p:blipFill>
        <p:spPr bwMode="auto">
          <a:xfrm>
            <a:off x="0" y="0"/>
            <a:ext cx="9163050" cy="7071622"/>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9" name="标题 8">
            <a:extLst>
              <a:ext uri="{FF2B5EF4-FFF2-40B4-BE49-F238E27FC236}">
                <a16:creationId xmlns:a16="http://schemas.microsoft.com/office/drawing/2014/main" id="{CC12AB6B-2397-478A-BF32-BF0AFF5D84DB}"/>
              </a:ext>
            </a:extLst>
          </p:cNvPr>
          <p:cNvSpPr>
            <a:spLocks noGrp="1"/>
          </p:cNvSpPr>
          <p:nvPr>
            <p:ph type="title"/>
          </p:nvPr>
        </p:nvSpPr>
        <p:spPr>
          <a:xfrm>
            <a:off x="1096500" y="2746639"/>
            <a:ext cx="2727803" cy="1025525"/>
          </a:xfrm>
        </p:spPr>
        <p:txBody>
          <a:bodyPr rtlCol="0"/>
          <a:lstStyle/>
          <a:p>
            <a:pPr rtl="0"/>
            <a:r>
              <a:rPr lang="zh-CN" altLang="en-US" sz="4800" dirty="0">
                <a:solidFill>
                  <a:schemeClr val="bg1"/>
                </a:solidFill>
              </a:rPr>
              <a:t>目录</a:t>
            </a:r>
          </a:p>
        </p:txBody>
      </p:sp>
      <p:cxnSp>
        <p:nvCxnSpPr>
          <p:cNvPr id="20" name="直接连接符 19">
            <a:extLst>
              <a:ext uri="{FF2B5EF4-FFF2-40B4-BE49-F238E27FC236}">
                <a16:creationId xmlns:a16="http://schemas.microsoft.com/office/drawing/2014/main" id="{025D81E5-339B-6ABD-FA8E-2798532FF649}"/>
              </a:ext>
            </a:extLst>
          </p:cNvPr>
          <p:cNvCxnSpPr/>
          <p:nvPr/>
        </p:nvCxnSpPr>
        <p:spPr>
          <a:xfrm>
            <a:off x="0" y="4057650"/>
            <a:ext cx="2667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B4731B7-EAC6-22EB-67B8-67CA311D555C}"/>
              </a:ext>
            </a:extLst>
          </p:cNvPr>
          <p:cNvSpPr/>
          <p:nvPr/>
        </p:nvSpPr>
        <p:spPr>
          <a:xfrm>
            <a:off x="4905375" y="695140"/>
            <a:ext cx="6819900" cy="5981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a:extLst>
              <a:ext uri="{FF2B5EF4-FFF2-40B4-BE49-F238E27FC236}">
                <a16:creationId xmlns:a16="http://schemas.microsoft.com/office/drawing/2014/main" id="{1A50CE80-CA72-48E8-BA6A-98B4A0501A5B}"/>
              </a:ext>
            </a:extLst>
          </p:cNvPr>
          <p:cNvSpPr>
            <a:spLocks noGrp="1"/>
          </p:cNvSpPr>
          <p:nvPr>
            <p:ph type="body" sz="quarter" idx="11"/>
          </p:nvPr>
        </p:nvSpPr>
        <p:spPr>
          <a:xfrm>
            <a:off x="5486761" y="752290"/>
            <a:ext cx="8525639" cy="7071622"/>
          </a:xfrm>
        </p:spPr>
        <p:txBody>
          <a:bodyPr rtlCol="0">
            <a:noAutofit/>
          </a:bodyPr>
          <a:lstStyle/>
          <a:p>
            <a:pPr marL="742950" indent="-742950">
              <a:lnSpc>
                <a:spcPct val="200000"/>
              </a:lnSpc>
              <a:buAutoNum type="arabicPeriod"/>
            </a:pPr>
            <a:r>
              <a:rPr lang="zh-CN" altLang="en-US"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rPr>
              <a:t>选题背景与意义  </a:t>
            </a:r>
            <a:r>
              <a:rPr lang="en-US" altLang="zh-CN"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rPr>
              <a:t> </a:t>
            </a:r>
          </a:p>
          <a:p>
            <a:pPr marL="742950" indent="-742950">
              <a:lnSpc>
                <a:spcPct val="200000"/>
              </a:lnSpc>
              <a:buAutoNum type="arabicPeriod"/>
            </a:pPr>
            <a:r>
              <a:rPr lang="en-US" altLang="zh-CN"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rPr>
              <a:t> </a:t>
            </a:r>
            <a:r>
              <a:rPr lang="zh-CN" altLang="en-US"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rPr>
              <a:t>系统设计</a:t>
            </a:r>
            <a:endParaRPr lang="en-US" altLang="zh-CN"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endParaRPr>
          </a:p>
          <a:p>
            <a:pPr marL="742950" indent="-742950">
              <a:lnSpc>
                <a:spcPct val="200000"/>
              </a:lnSpc>
              <a:buAutoNum type="arabicPeriod"/>
            </a:pPr>
            <a:r>
              <a:rPr lang="zh-CN" altLang="en-US"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rPr>
              <a:t>系统功能展示   </a:t>
            </a:r>
            <a:endParaRPr lang="en-US" altLang="zh-CN"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endParaRPr>
          </a:p>
          <a:p>
            <a:pPr marL="742950" indent="-742950">
              <a:lnSpc>
                <a:spcPct val="200000"/>
              </a:lnSpc>
              <a:buAutoNum type="arabicPeriod"/>
            </a:pPr>
            <a:r>
              <a:rPr lang="zh-CN" altLang="en-US"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rPr>
              <a:t>总结与反思</a:t>
            </a:r>
            <a:endParaRPr lang="en-US" altLang="zh-CN" sz="4400" b="1" spc="-150" dirty="0">
              <a:ln w="25400">
                <a:noFill/>
              </a:ln>
              <a:solidFill>
                <a:schemeClr val="bg1"/>
              </a:solidFill>
              <a:latin typeface="华文新魏" panose="02010800040101010101" pitchFamily="2" charset="-122"/>
              <a:ea typeface="华文新魏" panose="02010800040101010101" pitchFamily="2" charset="-122"/>
              <a:cs typeface="Gill Sans" panose="020B0502020104020203" pitchFamily="34" charset="-79"/>
            </a:endParaRPr>
          </a:p>
          <a:p>
            <a:pPr marL="457200" indent="-457200">
              <a:buFont typeface="Arial" panose="020B0604020202020204" pitchFamily="34" charset="0"/>
              <a:buChar char="•"/>
            </a:pPr>
            <a:endParaRPr lang="en-US" altLang="zh-CN" sz="4400" b="1" dirty="0">
              <a:ln w="25400">
                <a:noFill/>
              </a:ln>
              <a:solidFill>
                <a:schemeClr val="bg1"/>
              </a:solidFill>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4400" b="1" dirty="0">
              <a:ln w="25400">
                <a:noFill/>
              </a:ln>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73952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3247-7DA7-A576-97DE-FBACF29B9F8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92412BE-A095-41E1-6F20-203419B3A165}"/>
              </a:ext>
            </a:extLst>
          </p:cNvPr>
          <p:cNvSpPr>
            <a:spLocks noGrp="1"/>
          </p:cNvSpPr>
          <p:nvPr>
            <p:ph type="title"/>
          </p:nvPr>
        </p:nvSpPr>
        <p:spPr>
          <a:xfrm>
            <a:off x="1926121" y="1722536"/>
            <a:ext cx="7634288" cy="2385638"/>
          </a:xfrm>
        </p:spPr>
        <p:txBody>
          <a:bodyPr rtlCol="0">
            <a:normAutofit fontScale="90000"/>
          </a:bodyPr>
          <a:lstStyle/>
          <a:p>
            <a:pPr algn="ctr" rtl="0">
              <a:lnSpc>
                <a:spcPct val="150000"/>
              </a:lnSpc>
            </a:pPr>
            <a:r>
              <a:rPr lang="zh-CN" altLang="en-US" dirty="0">
                <a:latin typeface="Times New Roman" panose="02020603050405020304" pitchFamily="18" charset="0"/>
                <a:cs typeface="Times New Roman" panose="02020603050405020304" pitchFamily="18" charset="0"/>
              </a:rPr>
              <a:t>感谢聆听</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恳请老师批评指正！</a:t>
            </a:r>
          </a:p>
        </p:txBody>
      </p:sp>
      <p:sp>
        <p:nvSpPr>
          <p:cNvPr id="4" name="文本占位符 3">
            <a:extLst>
              <a:ext uri="{FF2B5EF4-FFF2-40B4-BE49-F238E27FC236}">
                <a16:creationId xmlns:a16="http://schemas.microsoft.com/office/drawing/2014/main" id="{96F06370-98EE-7896-A630-551BCE046352}"/>
              </a:ext>
            </a:extLst>
          </p:cNvPr>
          <p:cNvSpPr>
            <a:spLocks noGrp="1"/>
          </p:cNvSpPr>
          <p:nvPr>
            <p:ph type="body" sz="quarter" idx="10"/>
          </p:nvPr>
        </p:nvSpPr>
        <p:spPr/>
        <p:txBody>
          <a:bodyPr rtlCol="0"/>
          <a:lstStyle/>
          <a:p>
            <a:pPr rtl="0"/>
            <a:r>
              <a:rPr lang="en-US" altLang="zh-CN" dirty="0">
                <a:ea typeface="Microsoft YaHei UI" panose="020B0503020204020204" pitchFamily="34" charset="-122"/>
              </a:rPr>
              <a:t> </a:t>
            </a:r>
          </a:p>
        </p:txBody>
      </p:sp>
    </p:spTree>
    <p:extLst>
      <p:ext uri="{BB962C8B-B14F-4D97-AF65-F5344CB8AC3E}">
        <p14:creationId xmlns:p14="http://schemas.microsoft.com/office/powerpoint/2010/main" val="50396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73D75BE-E7AD-49A1-A453-D007D958AC3D}"/>
              </a:ext>
            </a:extLst>
          </p:cNvPr>
          <p:cNvSpPr>
            <a:spLocks noGrp="1"/>
          </p:cNvSpPr>
          <p:nvPr>
            <p:ph type="title"/>
          </p:nvPr>
        </p:nvSpPr>
        <p:spPr>
          <a:xfrm>
            <a:off x="1247775" y="2138426"/>
            <a:ext cx="7634288" cy="1325563"/>
          </a:xfrm>
        </p:spPr>
        <p:txBody>
          <a:bodyPr rtlCol="0"/>
          <a:lstStyle/>
          <a:p>
            <a:pPr rtl="0"/>
            <a:r>
              <a:rPr lang="zh-CN" altLang="en-US" dirty="0">
                <a:latin typeface="新宋体" panose="02010609030101010101" pitchFamily="49" charset="-122"/>
                <a:ea typeface="新宋体" panose="02010609030101010101" pitchFamily="49" charset="-122"/>
              </a:rPr>
              <a:t>选题背景与意义 </a:t>
            </a:r>
          </a:p>
        </p:txBody>
      </p:sp>
      <p:sp>
        <p:nvSpPr>
          <p:cNvPr id="4" name="文本占位符 3">
            <a:extLst>
              <a:ext uri="{FF2B5EF4-FFF2-40B4-BE49-F238E27FC236}">
                <a16:creationId xmlns:a16="http://schemas.microsoft.com/office/drawing/2014/main" id="{FD47FBB8-2A87-4FDD-8742-D0C12871A3DD}"/>
              </a:ext>
            </a:extLst>
          </p:cNvPr>
          <p:cNvSpPr>
            <a:spLocks noGrp="1"/>
          </p:cNvSpPr>
          <p:nvPr>
            <p:ph type="body" sz="quarter" idx="10"/>
          </p:nvPr>
        </p:nvSpPr>
        <p:spPr/>
        <p:txBody>
          <a:bodyPr rtlCol="0"/>
          <a:lstStyle/>
          <a:p>
            <a:pPr rtl="0"/>
            <a:r>
              <a:rPr lang="en-US" altLang="zh-CN">
                <a:ea typeface="Microsoft YaHei UI" panose="020B0503020204020204" pitchFamily="34" charset="-122"/>
              </a:rPr>
              <a:t>1</a:t>
            </a:r>
          </a:p>
        </p:txBody>
      </p:sp>
    </p:spTree>
    <p:extLst>
      <p:ext uri="{BB962C8B-B14F-4D97-AF65-F5344CB8AC3E}">
        <p14:creationId xmlns:p14="http://schemas.microsoft.com/office/powerpoint/2010/main" val="95433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B99A5-A427-0818-8A3B-E7EA9A347C0F}"/>
            </a:ext>
          </a:extLst>
        </p:cNvPr>
        <p:cNvGrpSpPr/>
        <p:nvPr/>
      </p:nvGrpSpPr>
      <p:grpSpPr>
        <a:xfrm>
          <a:off x="0" y="0"/>
          <a:ext cx="0" cy="0"/>
          <a:chOff x="0" y="0"/>
          <a:chExt cx="0" cy="0"/>
        </a:xfrm>
      </p:grpSpPr>
      <p:sp>
        <p:nvSpPr>
          <p:cNvPr id="13" name="矩形: 圆角 12">
            <a:extLst>
              <a:ext uri="{FF2B5EF4-FFF2-40B4-BE49-F238E27FC236}">
                <a16:creationId xmlns:a16="http://schemas.microsoft.com/office/drawing/2014/main" id="{B94F97FF-6F67-FD62-46DA-34C39866556D}"/>
              </a:ext>
            </a:extLst>
          </p:cNvPr>
          <p:cNvSpPr/>
          <p:nvPr/>
        </p:nvSpPr>
        <p:spPr>
          <a:xfrm>
            <a:off x="6762750" y="1664872"/>
            <a:ext cx="5167316" cy="4822822"/>
          </a:xfrm>
          <a:prstGeom prst="round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黑体" panose="02010609060101010101" pitchFamily="49" charset="-122"/>
              <a:ea typeface="黑体" panose="02010609060101010101" pitchFamily="49" charset="-122"/>
            </a:endParaRPr>
          </a:p>
        </p:txBody>
      </p:sp>
      <p:sp>
        <p:nvSpPr>
          <p:cNvPr id="9" name="标题 8">
            <a:extLst>
              <a:ext uri="{FF2B5EF4-FFF2-40B4-BE49-F238E27FC236}">
                <a16:creationId xmlns:a16="http://schemas.microsoft.com/office/drawing/2014/main" id="{2EEEAD35-D100-FE80-CF1A-83FC59A6CD70}"/>
              </a:ext>
            </a:extLst>
          </p:cNvPr>
          <p:cNvSpPr>
            <a:spLocks noGrp="1"/>
          </p:cNvSpPr>
          <p:nvPr>
            <p:ph type="title"/>
          </p:nvPr>
        </p:nvSpPr>
        <p:spPr>
          <a:xfrm>
            <a:off x="58056" y="138198"/>
            <a:ext cx="10239829" cy="1154672"/>
          </a:xfrm>
        </p:spPr>
        <p:txBody>
          <a:bodyPr rtlCol="0">
            <a:noAutofit/>
          </a:bodyPr>
          <a:lstStyle/>
          <a:p>
            <a:pPr algn="l"/>
            <a:r>
              <a:rPr lang="en-US" altLang="zh-CN" sz="3600" dirty="0">
                <a:ea typeface="Microsoft YaHei UI" panose="020B0503020204020204" pitchFamily="34" charset="-122"/>
              </a:rPr>
              <a:t>                        	</a:t>
            </a:r>
            <a:r>
              <a:rPr lang="en-US" altLang="zh-CN" sz="3600" dirty="0">
                <a:solidFill>
                  <a:srgbClr val="5DAAB0"/>
                </a:solidFill>
              </a:rPr>
              <a:t>	</a:t>
            </a:r>
            <a:r>
              <a:rPr lang="zh-CN" altLang="en-US" sz="4000" dirty="0">
                <a:solidFill>
                  <a:srgbClr val="5DAAB0"/>
                </a:solidFill>
              </a:rPr>
              <a:t>“守沪者”</a:t>
            </a:r>
            <a:r>
              <a:rPr lang="en-US" altLang="zh-CN" sz="2800" b="0" dirty="0">
                <a:solidFill>
                  <a:srgbClr val="5DAAB0"/>
                </a:solidFill>
                <a:ea typeface="Microsoft YaHei UI" panose="020B0503020204020204" pitchFamily="34" charset="-122"/>
              </a:rPr>
              <a:t>——</a:t>
            </a:r>
            <a:r>
              <a:rPr lang="en-US" altLang="zh-CN" sz="4000" b="0" dirty="0">
                <a:solidFill>
                  <a:srgbClr val="5DAAB0"/>
                </a:solidFill>
                <a:ea typeface="Microsoft YaHei UI" panose="020B0503020204020204" pitchFamily="34" charset="-122"/>
              </a:rPr>
              <a:t> </a:t>
            </a:r>
            <a:br>
              <a:rPr lang="en-US" altLang="zh-CN" sz="3600" b="0" dirty="0">
                <a:solidFill>
                  <a:srgbClr val="5DAAB0"/>
                </a:solidFill>
                <a:ea typeface="Microsoft YaHei UI" panose="020B0503020204020204" pitchFamily="34" charset="-122"/>
              </a:rPr>
            </a:br>
            <a:r>
              <a:rPr lang="en-US" altLang="zh-CN" sz="3600" b="0" dirty="0">
                <a:solidFill>
                  <a:srgbClr val="5DAAB0"/>
                </a:solidFill>
                <a:ea typeface="Microsoft YaHei UI" panose="020B0503020204020204" pitchFamily="34" charset="-122"/>
              </a:rPr>
              <a:t>			     </a:t>
            </a:r>
            <a:r>
              <a:rPr lang="zh-CN" altLang="en-US" sz="2400" b="0" dirty="0">
                <a:solidFill>
                  <a:srgbClr val="5DAAB0"/>
                </a:solidFill>
                <a:ea typeface="Microsoft YaHei UI" panose="020B0503020204020204" pitchFamily="34" charset="-122"/>
              </a:rPr>
              <a:t>基于公众参与的城市治安协同治理系统</a:t>
            </a:r>
            <a:endParaRPr lang="zh-CN" altLang="en-US" sz="3600" b="0" dirty="0">
              <a:solidFill>
                <a:srgbClr val="5DAAB0"/>
              </a:solidFill>
              <a:ea typeface="Microsoft YaHei UI" panose="020B0503020204020204" pitchFamily="34" charset="-122"/>
            </a:endParaRPr>
          </a:p>
        </p:txBody>
      </p:sp>
      <p:sp>
        <p:nvSpPr>
          <p:cNvPr id="5" name="文本占位符 11">
            <a:extLst>
              <a:ext uri="{FF2B5EF4-FFF2-40B4-BE49-F238E27FC236}">
                <a16:creationId xmlns:a16="http://schemas.microsoft.com/office/drawing/2014/main" id="{62F00F89-4CB4-0A58-53DF-B62BDDCE2722}"/>
              </a:ext>
            </a:extLst>
          </p:cNvPr>
          <p:cNvSpPr txBox="1">
            <a:spLocks/>
          </p:cNvSpPr>
          <p:nvPr/>
        </p:nvSpPr>
        <p:spPr>
          <a:xfrm>
            <a:off x="317355" y="340685"/>
            <a:ext cx="2749695" cy="50267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✨项目背景</a:t>
            </a:r>
          </a:p>
        </p:txBody>
      </p:sp>
      <p:sp>
        <p:nvSpPr>
          <p:cNvPr id="26" name="矩形: 圆角 25">
            <a:extLst>
              <a:ext uri="{FF2B5EF4-FFF2-40B4-BE49-F238E27FC236}">
                <a16:creationId xmlns:a16="http://schemas.microsoft.com/office/drawing/2014/main" id="{39D089F5-455F-A719-5D24-F154E795A16C}"/>
              </a:ext>
            </a:extLst>
          </p:cNvPr>
          <p:cNvSpPr/>
          <p:nvPr/>
        </p:nvSpPr>
        <p:spPr>
          <a:xfrm>
            <a:off x="431655" y="1664872"/>
            <a:ext cx="4683270" cy="4793077"/>
          </a:xfrm>
          <a:prstGeom prst="roundRect">
            <a:avLst/>
          </a:prstGeom>
          <a:solidFill>
            <a:schemeClr val="accent6">
              <a:lumMod val="60000"/>
              <a:lumOff val="40000"/>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F5A3F610-1AB9-4A5B-CFD0-C1A077D655DF}"/>
              </a:ext>
            </a:extLst>
          </p:cNvPr>
          <p:cNvPicPr>
            <a:picLocks noChangeAspect="1"/>
          </p:cNvPicPr>
          <p:nvPr/>
        </p:nvPicPr>
        <p:blipFill>
          <a:blip r:embed="rId3"/>
          <a:stretch>
            <a:fillRect/>
          </a:stretch>
        </p:blipFill>
        <p:spPr>
          <a:xfrm>
            <a:off x="9573846" y="693781"/>
            <a:ext cx="2618154" cy="685285"/>
          </a:xfrm>
          <a:prstGeom prst="rect">
            <a:avLst/>
          </a:prstGeom>
          <a:ln>
            <a:solidFill>
              <a:srgbClr val="1F1F26"/>
            </a:solidFill>
          </a:ln>
        </p:spPr>
      </p:pic>
      <p:pic>
        <p:nvPicPr>
          <p:cNvPr id="6" name="图片 5">
            <a:extLst>
              <a:ext uri="{FF2B5EF4-FFF2-40B4-BE49-F238E27FC236}">
                <a16:creationId xmlns:a16="http://schemas.microsoft.com/office/drawing/2014/main" id="{F0392A46-EFD9-0084-108B-E52218A6B3A3}"/>
              </a:ext>
            </a:extLst>
          </p:cNvPr>
          <p:cNvPicPr>
            <a:picLocks noChangeAspect="1"/>
          </p:cNvPicPr>
          <p:nvPr/>
        </p:nvPicPr>
        <p:blipFill>
          <a:blip r:embed="rId4"/>
          <a:srcRect t="9086"/>
          <a:stretch>
            <a:fillRect/>
          </a:stretch>
        </p:blipFill>
        <p:spPr>
          <a:xfrm>
            <a:off x="9573846" y="9167"/>
            <a:ext cx="2618154" cy="663037"/>
          </a:xfrm>
          <a:prstGeom prst="rect">
            <a:avLst/>
          </a:prstGeom>
          <a:ln>
            <a:solidFill>
              <a:srgbClr val="1F1F26"/>
            </a:solidFill>
          </a:ln>
        </p:spPr>
      </p:pic>
      <p:sp>
        <p:nvSpPr>
          <p:cNvPr id="10" name="文本占位符 9">
            <a:extLst>
              <a:ext uri="{FF2B5EF4-FFF2-40B4-BE49-F238E27FC236}">
                <a16:creationId xmlns:a16="http://schemas.microsoft.com/office/drawing/2014/main" id="{28AF3549-0802-DF7A-08E4-1E92157845A1}"/>
              </a:ext>
            </a:extLst>
          </p:cNvPr>
          <p:cNvSpPr>
            <a:spLocks noGrp="1"/>
          </p:cNvSpPr>
          <p:nvPr>
            <p:ph type="body" sz="quarter" idx="11"/>
          </p:nvPr>
        </p:nvSpPr>
        <p:spPr>
          <a:xfrm>
            <a:off x="702490" y="2324983"/>
            <a:ext cx="4141600" cy="3771017"/>
          </a:xfrm>
        </p:spPr>
        <p:txBody>
          <a:bodyPr/>
          <a:lstStyle/>
          <a:p>
            <a:pPr algn="ctr"/>
            <a:endParaRPr lang="en-US" altLang="zh-CN" sz="2400"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城市治安治理复杂化、数据量激增</a:t>
            </a:r>
            <a:endParaRPr lang="en-US" altLang="zh-CN" sz="2400" b="1" dirty="0">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传统警务系统公众参与不足</a:t>
            </a:r>
            <a:endParaRPr lang="en-US" altLang="zh-CN" sz="2400" b="1" dirty="0">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信息流转封闭、反馈滞后</a:t>
            </a:r>
            <a:endParaRPr lang="en-US" altLang="zh-CN" sz="2400" b="1" dirty="0">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难以支撑精细化、协同式治理</a:t>
            </a:r>
            <a:endParaRPr lang="en-US" altLang="zh-CN" sz="2400" b="1" dirty="0">
              <a:latin typeface="仿宋" panose="02010609060101010101" pitchFamily="49" charset="-122"/>
              <a:ea typeface="仿宋" panose="02010609060101010101" pitchFamily="49" charset="-122"/>
            </a:endParaRPr>
          </a:p>
          <a:p>
            <a:endParaRPr lang="zh-CN" altLang="en-US" sz="2400" dirty="0"/>
          </a:p>
        </p:txBody>
      </p:sp>
      <p:sp>
        <p:nvSpPr>
          <p:cNvPr id="15" name="箭头: 右 14">
            <a:extLst>
              <a:ext uri="{FF2B5EF4-FFF2-40B4-BE49-F238E27FC236}">
                <a16:creationId xmlns:a16="http://schemas.microsoft.com/office/drawing/2014/main" id="{16B7166D-A3AD-B036-5115-622C6CEF704E}"/>
              </a:ext>
            </a:extLst>
          </p:cNvPr>
          <p:cNvSpPr/>
          <p:nvPr/>
        </p:nvSpPr>
        <p:spPr>
          <a:xfrm>
            <a:off x="5403648" y="3638562"/>
            <a:ext cx="1200150" cy="544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9">
            <a:extLst>
              <a:ext uri="{FF2B5EF4-FFF2-40B4-BE49-F238E27FC236}">
                <a16:creationId xmlns:a16="http://schemas.microsoft.com/office/drawing/2014/main" id="{ADB659A7-DE8A-1153-CB16-EB3F5F02EFA0}"/>
              </a:ext>
            </a:extLst>
          </p:cNvPr>
          <p:cNvSpPr txBox="1">
            <a:spLocks/>
          </p:cNvSpPr>
          <p:nvPr/>
        </p:nvSpPr>
        <p:spPr>
          <a:xfrm>
            <a:off x="6958016" y="2736375"/>
            <a:ext cx="4872034" cy="292842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构建警民协同的数字化平台</a:t>
            </a:r>
            <a:endParaRPr lang="en-US" altLang="zh-CN" sz="2400" b="1" dirty="0">
              <a:latin typeface="仿宋" panose="02010609060101010101" pitchFamily="49" charset="-122"/>
              <a:ea typeface="仿宋" panose="02010609060101010101" pitchFamily="49" charset="-122"/>
            </a:endParaRPr>
          </a:p>
          <a:p>
            <a:pPr marL="342900" indent="-342900">
              <a:lnSpc>
                <a:spcPct val="150000"/>
              </a:lnSpc>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支持案件全流程管理</a:t>
            </a:r>
            <a:endParaRPr lang="en-US" altLang="zh-CN" sz="2400" b="1" dirty="0">
              <a:latin typeface="仿宋" panose="02010609060101010101" pitchFamily="49" charset="-122"/>
              <a:ea typeface="仿宋" panose="02010609060101010101" pitchFamily="49" charset="-122"/>
            </a:endParaRPr>
          </a:p>
          <a:p>
            <a:pPr marL="342900" indent="-342900">
              <a:lnSpc>
                <a:spcPct val="150000"/>
              </a:lnSpc>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引入公众参与与实时反馈</a:t>
            </a:r>
            <a:endParaRPr lang="en-US" altLang="zh-CN" sz="2400" b="1" dirty="0">
              <a:latin typeface="仿宋" panose="02010609060101010101" pitchFamily="49" charset="-122"/>
              <a:ea typeface="仿宋" panose="02010609060101010101" pitchFamily="49" charset="-122"/>
            </a:endParaRPr>
          </a:p>
          <a:p>
            <a:pPr marL="342900" indent="-342900">
              <a:lnSpc>
                <a:spcPct val="150000"/>
              </a:lnSpc>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为管理端提供统计与研判支持</a:t>
            </a:r>
          </a:p>
        </p:txBody>
      </p:sp>
      <p:sp>
        <p:nvSpPr>
          <p:cNvPr id="20" name="文本框 19">
            <a:extLst>
              <a:ext uri="{FF2B5EF4-FFF2-40B4-BE49-F238E27FC236}">
                <a16:creationId xmlns:a16="http://schemas.microsoft.com/office/drawing/2014/main" id="{DC12B458-2301-F20F-70BF-F23A9ED57CEE}"/>
              </a:ext>
            </a:extLst>
          </p:cNvPr>
          <p:cNvSpPr txBox="1"/>
          <p:nvPr/>
        </p:nvSpPr>
        <p:spPr>
          <a:xfrm>
            <a:off x="-216693" y="1986361"/>
            <a:ext cx="6167436" cy="461665"/>
          </a:xfrm>
          <a:prstGeom prst="rect">
            <a:avLst/>
          </a:prstGeom>
          <a:noFill/>
        </p:spPr>
        <p:txBody>
          <a:bodyPr wrap="square">
            <a:spAutoFit/>
          </a:bodyPr>
          <a:lstStyle/>
          <a:p>
            <a:pPr algn="ctr"/>
            <a:r>
              <a:rPr lang="zh-CN" altLang="en-US" sz="2400" b="1" dirty="0">
                <a:solidFill>
                  <a:schemeClr val="tx2"/>
                </a:solidFill>
                <a:latin typeface="黑体" panose="02010609060101010101" pitchFamily="49" charset="-122"/>
                <a:ea typeface="黑体" panose="02010609060101010101" pitchFamily="49" charset="-122"/>
              </a:rPr>
              <a:t>当前城市治安治理问题</a:t>
            </a:r>
            <a:endParaRPr lang="en-US" altLang="zh-CN" sz="2400" b="1" dirty="0">
              <a:solidFill>
                <a:schemeClr val="tx2"/>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34EBE3DC-1FB7-AF8E-9FCE-FE34C4DE4EAE}"/>
              </a:ext>
            </a:extLst>
          </p:cNvPr>
          <p:cNvSpPr txBox="1"/>
          <p:nvPr/>
        </p:nvSpPr>
        <p:spPr>
          <a:xfrm>
            <a:off x="6401410" y="1991575"/>
            <a:ext cx="6167436" cy="461665"/>
          </a:xfrm>
          <a:prstGeom prst="rect">
            <a:avLst/>
          </a:prstGeom>
          <a:noFill/>
        </p:spPr>
        <p:txBody>
          <a:bodyPr wrap="square">
            <a:spAutoFit/>
          </a:bodyPr>
          <a:lstStyle/>
          <a:p>
            <a:pPr algn="ctr"/>
            <a:r>
              <a:rPr lang="zh-CN" altLang="en-US" sz="2400" b="1" dirty="0">
                <a:latin typeface="黑体" panose="02010609060101010101" pitchFamily="49" charset="-122"/>
                <a:ea typeface="黑体" panose="02010609060101010101" pitchFamily="49" charset="-122"/>
              </a:rPr>
              <a:t>本项目核心目的</a:t>
            </a:r>
            <a:endParaRPr lang="en-US" altLang="zh-CN"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19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10" grpId="0" uiExpand="1" build="p"/>
      <p:bldP spid="15" grpId="0" animBg="1"/>
      <p:bldP spid="17"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45C1-64A8-6AF8-4EDF-A073DA8C04D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F4750D5-3F51-0E5A-CAA2-49EBBF5D25B8}"/>
              </a:ext>
            </a:extLst>
          </p:cNvPr>
          <p:cNvSpPr>
            <a:spLocks noGrp="1"/>
          </p:cNvSpPr>
          <p:nvPr>
            <p:ph type="title"/>
          </p:nvPr>
        </p:nvSpPr>
        <p:spPr>
          <a:xfrm>
            <a:off x="1247775" y="2138426"/>
            <a:ext cx="7634288" cy="1325563"/>
          </a:xfrm>
        </p:spPr>
        <p:txBody>
          <a:bodyPr rtlCol="0"/>
          <a:lstStyle/>
          <a:p>
            <a:pPr rtl="0"/>
            <a:r>
              <a:rPr lang="zh-CN" altLang="en-US" dirty="0">
                <a:ea typeface="Microsoft YaHei UI" panose="020B0503020204020204" pitchFamily="34" charset="-122"/>
              </a:rPr>
              <a:t> </a:t>
            </a:r>
            <a:r>
              <a:rPr lang="zh-CN" altLang="en-US" dirty="0">
                <a:latin typeface="新宋体" panose="02010609030101010101" pitchFamily="49" charset="-122"/>
                <a:ea typeface="新宋体" panose="02010609030101010101" pitchFamily="49" charset="-122"/>
              </a:rPr>
              <a:t>系统设计</a:t>
            </a:r>
          </a:p>
        </p:txBody>
      </p:sp>
      <p:sp>
        <p:nvSpPr>
          <p:cNvPr id="4" name="文本占位符 3">
            <a:extLst>
              <a:ext uri="{FF2B5EF4-FFF2-40B4-BE49-F238E27FC236}">
                <a16:creationId xmlns:a16="http://schemas.microsoft.com/office/drawing/2014/main" id="{3D5EE789-C521-A090-76C4-920F3B3C9A7A}"/>
              </a:ext>
            </a:extLst>
          </p:cNvPr>
          <p:cNvSpPr>
            <a:spLocks noGrp="1"/>
          </p:cNvSpPr>
          <p:nvPr>
            <p:ph type="body" sz="quarter" idx="10"/>
          </p:nvPr>
        </p:nvSpPr>
        <p:spPr/>
        <p:txBody>
          <a:bodyPr rtlCol="0"/>
          <a:lstStyle/>
          <a:p>
            <a:pPr rtl="0"/>
            <a:r>
              <a:rPr lang="en-US" altLang="zh-CN" dirty="0">
                <a:ea typeface="Microsoft YaHei UI" panose="020B0503020204020204" pitchFamily="34" charset="-122"/>
              </a:rPr>
              <a:t>2</a:t>
            </a:r>
          </a:p>
        </p:txBody>
      </p:sp>
    </p:spTree>
    <p:extLst>
      <p:ext uri="{BB962C8B-B14F-4D97-AF65-F5344CB8AC3E}">
        <p14:creationId xmlns:p14="http://schemas.microsoft.com/office/powerpoint/2010/main" val="23141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F3ED9-C60F-29A1-C865-AC76B256D5E4}"/>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42CF2D4E-6319-4DE2-EEE1-8BE78230C8D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68266" y="707818"/>
            <a:ext cx="10160826" cy="5876810"/>
          </a:xfrm>
          <a:prstGeom prst="rect">
            <a:avLst/>
          </a:prstGeom>
          <a:ln w="25400">
            <a:noFill/>
          </a:ln>
        </p:spPr>
      </p:pic>
      <p:sp>
        <p:nvSpPr>
          <p:cNvPr id="12" name="矩形: 圆角 11">
            <a:extLst>
              <a:ext uri="{FF2B5EF4-FFF2-40B4-BE49-F238E27FC236}">
                <a16:creationId xmlns:a16="http://schemas.microsoft.com/office/drawing/2014/main" id="{E49C5966-D994-E6A4-5713-DEEDC9E8C702}"/>
              </a:ext>
            </a:extLst>
          </p:cNvPr>
          <p:cNvSpPr/>
          <p:nvPr/>
        </p:nvSpPr>
        <p:spPr>
          <a:xfrm>
            <a:off x="212299" y="871113"/>
            <a:ext cx="3400851" cy="1960987"/>
          </a:xfrm>
          <a:prstGeom prst="round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8">
            <a:extLst>
              <a:ext uri="{FF2B5EF4-FFF2-40B4-BE49-F238E27FC236}">
                <a16:creationId xmlns:a16="http://schemas.microsoft.com/office/drawing/2014/main" id="{3F82A780-26D0-FF65-ED89-FB98F27DDBC0}"/>
              </a:ext>
            </a:extLst>
          </p:cNvPr>
          <p:cNvSpPr>
            <a:spLocks noGrp="1"/>
          </p:cNvSpPr>
          <p:nvPr>
            <p:ph type="title"/>
          </p:nvPr>
        </p:nvSpPr>
        <p:spPr>
          <a:xfrm>
            <a:off x="124732" y="138198"/>
            <a:ext cx="3809706" cy="1154672"/>
          </a:xfrm>
        </p:spPr>
        <p:txBody>
          <a:bodyPr rtlCol="0">
            <a:noAutofit/>
          </a:bodyPr>
          <a:lstStyle/>
          <a:p>
            <a:pPr algn="l"/>
            <a:r>
              <a:rPr lang="zh-CN" altLang="en-US" sz="3600" dirty="0"/>
              <a:t>① 概念设计         </a:t>
            </a:r>
            <a:r>
              <a:rPr lang="en-US" altLang="zh-CN" sz="3600" dirty="0">
                <a:ea typeface="Microsoft YaHei UI" panose="020B0503020204020204" pitchFamily="34" charset="-122"/>
              </a:rPr>
              <a:t>	</a:t>
            </a:r>
            <a:r>
              <a:rPr lang="en-US" altLang="zh-CN" sz="3600" dirty="0">
                <a:solidFill>
                  <a:srgbClr val="5DAAB0"/>
                </a:solidFill>
              </a:rPr>
              <a:t>	</a:t>
            </a:r>
            <a:endParaRPr lang="zh-CN" altLang="en-US" sz="3600" b="0" dirty="0">
              <a:solidFill>
                <a:srgbClr val="5DAAB0"/>
              </a:solidFill>
              <a:ea typeface="Microsoft YaHei UI" panose="020B0503020204020204" pitchFamily="34" charset="-122"/>
            </a:endParaRPr>
          </a:p>
        </p:txBody>
      </p:sp>
      <p:sp>
        <p:nvSpPr>
          <p:cNvPr id="5" name="文本占位符 11">
            <a:extLst>
              <a:ext uri="{FF2B5EF4-FFF2-40B4-BE49-F238E27FC236}">
                <a16:creationId xmlns:a16="http://schemas.microsoft.com/office/drawing/2014/main" id="{0A391FEA-B1CC-C29F-BB5D-E34960A33FA7}"/>
              </a:ext>
            </a:extLst>
          </p:cNvPr>
          <p:cNvSpPr txBox="1">
            <a:spLocks/>
          </p:cNvSpPr>
          <p:nvPr/>
        </p:nvSpPr>
        <p:spPr>
          <a:xfrm>
            <a:off x="1906441" y="205556"/>
            <a:ext cx="3577967" cy="50226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400" dirty="0"/>
              <a:t>⚓全局</a:t>
            </a:r>
            <a:r>
              <a:rPr lang="en-US" altLang="zh-CN" sz="2400" dirty="0"/>
              <a:t>ER</a:t>
            </a:r>
            <a:r>
              <a:rPr lang="zh-CN" altLang="en-US" sz="2400" dirty="0"/>
              <a:t>图</a:t>
            </a:r>
          </a:p>
        </p:txBody>
      </p:sp>
      <p:sp>
        <p:nvSpPr>
          <p:cNvPr id="4" name="文本框 3">
            <a:extLst>
              <a:ext uri="{FF2B5EF4-FFF2-40B4-BE49-F238E27FC236}">
                <a16:creationId xmlns:a16="http://schemas.microsoft.com/office/drawing/2014/main" id="{0D1C6783-9B04-F637-6AD5-F00110915E1C}"/>
              </a:ext>
            </a:extLst>
          </p:cNvPr>
          <p:cNvSpPr txBox="1"/>
          <p:nvPr/>
        </p:nvSpPr>
        <p:spPr>
          <a:xfrm>
            <a:off x="479723" y="962913"/>
            <a:ext cx="1426718" cy="1815882"/>
          </a:xfrm>
          <a:prstGeom prst="rect">
            <a:avLst/>
          </a:prstGeom>
          <a:noFill/>
        </p:spPr>
        <p:txBody>
          <a:bodyPr wrap="square" rtlCol="0">
            <a:spAutoFit/>
          </a:bodyPr>
          <a:lstStyle/>
          <a:p>
            <a:pPr algn="ctr"/>
            <a:r>
              <a:rPr lang="zh-CN" altLang="en-US" sz="1400" b="1" dirty="0"/>
              <a:t>核心实体</a:t>
            </a:r>
            <a:endParaRPr lang="en-US" altLang="zh-CN" sz="1400" b="1" dirty="0"/>
          </a:p>
          <a:p>
            <a:pPr marL="285750" indent="-285750">
              <a:buFont typeface="Arial" panose="020B0604020202020204" pitchFamily="34" charset="0"/>
              <a:buChar char="•"/>
            </a:pPr>
            <a:r>
              <a:rPr lang="zh-CN" altLang="en-US" sz="1400" dirty="0"/>
              <a:t>登录账户</a:t>
            </a:r>
            <a:endParaRPr lang="en-US" altLang="zh-CN" sz="1400" dirty="0"/>
          </a:p>
          <a:p>
            <a:pPr marL="285750" indent="-285750">
              <a:buFont typeface="Arial" panose="020B0604020202020204" pitchFamily="34" charset="0"/>
              <a:buChar char="•"/>
            </a:pPr>
            <a:r>
              <a:rPr lang="zh-CN" altLang="en-US" sz="1400" dirty="0"/>
              <a:t>案件</a:t>
            </a:r>
            <a:endParaRPr lang="en-US" altLang="zh-CN" sz="1400" dirty="0"/>
          </a:p>
          <a:p>
            <a:pPr marL="285750" indent="-285750">
              <a:buFont typeface="Arial" panose="020B0604020202020204" pitchFamily="34" charset="0"/>
              <a:buChar char="•"/>
            </a:pPr>
            <a:r>
              <a:rPr lang="zh-CN" altLang="en-US" sz="1400" dirty="0"/>
              <a:t>警员</a:t>
            </a:r>
            <a:endParaRPr lang="en-US" altLang="zh-CN" sz="1400" dirty="0"/>
          </a:p>
          <a:p>
            <a:pPr marL="285750" indent="-285750">
              <a:buFont typeface="Arial" panose="020B0604020202020204" pitchFamily="34" charset="0"/>
              <a:buChar char="•"/>
            </a:pPr>
            <a:r>
              <a:rPr lang="zh-CN" altLang="en-US" sz="1400" dirty="0"/>
              <a:t>涉案人员</a:t>
            </a:r>
            <a:endParaRPr lang="en-US" altLang="zh-CN" sz="1400" dirty="0"/>
          </a:p>
          <a:p>
            <a:pPr marL="285750" indent="-285750">
              <a:buFont typeface="Arial" panose="020B0604020202020204" pitchFamily="34" charset="0"/>
              <a:buChar char="•"/>
            </a:pPr>
            <a:r>
              <a:rPr lang="zh-CN" altLang="en-US" sz="1400" dirty="0"/>
              <a:t>地理位置</a:t>
            </a:r>
            <a:endParaRPr lang="en-US" altLang="zh-CN" sz="1400" dirty="0"/>
          </a:p>
          <a:p>
            <a:pPr marL="285750" indent="-285750">
              <a:buFont typeface="Arial" panose="020B0604020202020204" pitchFamily="34" charset="0"/>
              <a:buChar char="•"/>
            </a:pPr>
            <a:r>
              <a:rPr lang="zh-CN" altLang="en-US" sz="1400" dirty="0"/>
              <a:t>角色</a:t>
            </a:r>
            <a:endParaRPr lang="en-US" altLang="zh-CN" sz="1400" dirty="0"/>
          </a:p>
          <a:p>
            <a:pPr marL="285750" indent="-285750">
              <a:buFont typeface="Arial" panose="020B0604020202020204" pitchFamily="34" charset="0"/>
              <a:buChar char="•"/>
            </a:pPr>
            <a:r>
              <a:rPr lang="zh-CN" altLang="en-US" sz="1400" dirty="0"/>
              <a:t>权限</a:t>
            </a:r>
            <a:endParaRPr lang="en-US" altLang="zh-CN" sz="1400" dirty="0"/>
          </a:p>
        </p:txBody>
      </p:sp>
      <p:sp>
        <p:nvSpPr>
          <p:cNvPr id="11" name="文本框 10">
            <a:extLst>
              <a:ext uri="{FF2B5EF4-FFF2-40B4-BE49-F238E27FC236}">
                <a16:creationId xmlns:a16="http://schemas.microsoft.com/office/drawing/2014/main" id="{B685723A-5066-96ED-A8F2-D01AC5D9AD2D}"/>
              </a:ext>
            </a:extLst>
          </p:cNvPr>
          <p:cNvSpPr txBox="1"/>
          <p:nvPr/>
        </p:nvSpPr>
        <p:spPr>
          <a:xfrm>
            <a:off x="1906441" y="1081856"/>
            <a:ext cx="1622796" cy="1362681"/>
          </a:xfrm>
          <a:prstGeom prst="rect">
            <a:avLst/>
          </a:prstGeom>
          <a:noFill/>
        </p:spPr>
        <p:txBody>
          <a:bodyPr wrap="square">
            <a:spAutoFit/>
          </a:bodyPr>
          <a:lstStyle/>
          <a:p>
            <a:pPr algn="ctr">
              <a:lnSpc>
                <a:spcPct val="120000"/>
              </a:lnSpc>
            </a:pPr>
            <a:r>
              <a:rPr lang="zh-CN" altLang="en-US" sz="1400" b="1" dirty="0"/>
              <a:t>关键关系</a:t>
            </a:r>
            <a:endParaRPr lang="en-US" altLang="zh-CN" sz="1400" b="1" dirty="0"/>
          </a:p>
          <a:p>
            <a:pPr marL="285750" indent="-285750">
              <a:lnSpc>
                <a:spcPct val="120000"/>
              </a:lnSpc>
              <a:buFont typeface="Arial" panose="020B0604020202020204" pitchFamily="34" charset="0"/>
              <a:buChar char="•"/>
            </a:pPr>
            <a:r>
              <a:rPr lang="zh-CN" altLang="en-US" sz="1400" dirty="0"/>
              <a:t>案件</a:t>
            </a:r>
            <a:r>
              <a:rPr lang="en-US" altLang="zh-CN" sz="1400" dirty="0"/>
              <a:t>–</a:t>
            </a:r>
            <a:r>
              <a:rPr lang="zh-CN" altLang="en-US" sz="1400" dirty="0"/>
              <a:t>人员</a:t>
            </a:r>
            <a:endParaRPr lang="en-US" altLang="zh-CN" sz="1400" dirty="0"/>
          </a:p>
          <a:p>
            <a:pPr marL="285750" indent="-285750">
              <a:lnSpc>
                <a:spcPct val="120000"/>
              </a:lnSpc>
              <a:buFont typeface="Arial" panose="020B0604020202020204" pitchFamily="34" charset="0"/>
              <a:buChar char="•"/>
            </a:pPr>
            <a:r>
              <a:rPr lang="zh-CN" altLang="en-US" sz="1400" dirty="0"/>
              <a:t>案件</a:t>
            </a:r>
            <a:r>
              <a:rPr lang="en-US" altLang="zh-CN" sz="1400" dirty="0"/>
              <a:t>–</a:t>
            </a:r>
            <a:r>
              <a:rPr lang="zh-CN" altLang="en-US" sz="1400" dirty="0"/>
              <a:t>警员</a:t>
            </a:r>
            <a:endParaRPr lang="en-US" altLang="zh-CN" sz="1400" dirty="0"/>
          </a:p>
          <a:p>
            <a:pPr marL="285750" indent="-285750">
              <a:lnSpc>
                <a:spcPct val="120000"/>
              </a:lnSpc>
              <a:buFont typeface="Arial" panose="020B0604020202020204" pitchFamily="34" charset="0"/>
              <a:buChar char="•"/>
            </a:pPr>
            <a:r>
              <a:rPr lang="zh-CN" altLang="en-US" sz="1400" dirty="0"/>
              <a:t>用户</a:t>
            </a:r>
            <a:r>
              <a:rPr lang="en-US" altLang="zh-CN" sz="1400" dirty="0"/>
              <a:t>–</a:t>
            </a:r>
            <a:r>
              <a:rPr lang="zh-CN" altLang="en-US" sz="1400" dirty="0"/>
              <a:t>角色</a:t>
            </a:r>
            <a:endParaRPr lang="en-US" altLang="zh-CN" sz="1400" dirty="0"/>
          </a:p>
          <a:p>
            <a:pPr marL="285750" indent="-285750">
              <a:lnSpc>
                <a:spcPct val="120000"/>
              </a:lnSpc>
              <a:buFont typeface="Arial" panose="020B0604020202020204" pitchFamily="34" charset="0"/>
              <a:buChar char="•"/>
            </a:pPr>
            <a:r>
              <a:rPr lang="zh-CN" altLang="en-US" sz="1400" dirty="0"/>
              <a:t>角色</a:t>
            </a:r>
            <a:r>
              <a:rPr lang="en-US" altLang="zh-CN" sz="1400" dirty="0"/>
              <a:t>–</a:t>
            </a:r>
            <a:r>
              <a:rPr lang="zh-CN" altLang="en-US" sz="1400" dirty="0"/>
              <a:t>权限</a:t>
            </a:r>
          </a:p>
        </p:txBody>
      </p:sp>
    </p:spTree>
    <p:extLst>
      <p:ext uri="{BB962C8B-B14F-4D97-AF65-F5344CB8AC3E}">
        <p14:creationId xmlns:p14="http://schemas.microsoft.com/office/powerpoint/2010/main" val="308137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E9E45-EE1D-E301-14DF-7092BF887AF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17406747-536A-A922-E357-B035C290DCF6}"/>
              </a:ext>
            </a:extLst>
          </p:cNvPr>
          <p:cNvSpPr/>
          <p:nvPr/>
        </p:nvSpPr>
        <p:spPr>
          <a:xfrm>
            <a:off x="738232" y="955223"/>
            <a:ext cx="6560340" cy="1376916"/>
          </a:xfrm>
          <a:prstGeom prst="round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038F97F7-2C26-9AB6-6280-88776F34BA26}"/>
              </a:ext>
            </a:extLst>
          </p:cNvPr>
          <p:cNvPicPr>
            <a:picLocks noChangeAspect="1"/>
          </p:cNvPicPr>
          <p:nvPr/>
        </p:nvPicPr>
        <p:blipFill>
          <a:blip r:embed="rId3"/>
          <a:stretch>
            <a:fillRect/>
          </a:stretch>
        </p:blipFill>
        <p:spPr>
          <a:xfrm>
            <a:off x="8492836" y="196122"/>
            <a:ext cx="3546232" cy="2732413"/>
          </a:xfrm>
          <a:prstGeom prst="rect">
            <a:avLst/>
          </a:prstGeom>
        </p:spPr>
      </p:pic>
      <p:sp>
        <p:nvSpPr>
          <p:cNvPr id="9" name="标题 8">
            <a:extLst>
              <a:ext uri="{FF2B5EF4-FFF2-40B4-BE49-F238E27FC236}">
                <a16:creationId xmlns:a16="http://schemas.microsoft.com/office/drawing/2014/main" id="{D2D3B168-281D-DCF8-7AAA-232FA81BE040}"/>
              </a:ext>
            </a:extLst>
          </p:cNvPr>
          <p:cNvSpPr>
            <a:spLocks noGrp="1"/>
          </p:cNvSpPr>
          <p:nvPr>
            <p:ph type="title"/>
          </p:nvPr>
        </p:nvSpPr>
        <p:spPr>
          <a:xfrm>
            <a:off x="115009" y="24726"/>
            <a:ext cx="2686914" cy="685285"/>
          </a:xfrm>
        </p:spPr>
        <p:txBody>
          <a:bodyPr rtlCol="0">
            <a:noAutofit/>
          </a:bodyPr>
          <a:lstStyle/>
          <a:p>
            <a:pPr algn="l"/>
            <a:r>
              <a:rPr lang="zh-CN" altLang="en-US" sz="3600" dirty="0"/>
              <a:t>② 功能模块       </a:t>
            </a:r>
            <a:endParaRPr lang="zh-CN" altLang="en-US" sz="3600" b="0" dirty="0">
              <a:solidFill>
                <a:srgbClr val="5DAAB0"/>
              </a:solidFill>
              <a:ea typeface="Microsoft YaHei UI" panose="020B0503020204020204" pitchFamily="34" charset="-122"/>
            </a:endParaRPr>
          </a:p>
        </p:txBody>
      </p:sp>
      <p:sp>
        <p:nvSpPr>
          <p:cNvPr id="5" name="文本占位符 11">
            <a:extLst>
              <a:ext uri="{FF2B5EF4-FFF2-40B4-BE49-F238E27FC236}">
                <a16:creationId xmlns:a16="http://schemas.microsoft.com/office/drawing/2014/main" id="{1331EE20-0037-F7E1-2D6B-F8C6137A7257}"/>
              </a:ext>
            </a:extLst>
          </p:cNvPr>
          <p:cNvSpPr txBox="1">
            <a:spLocks/>
          </p:cNvSpPr>
          <p:nvPr/>
        </p:nvSpPr>
        <p:spPr>
          <a:xfrm>
            <a:off x="3213558" y="67955"/>
            <a:ext cx="3681208" cy="58770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t>👩‍💻</a:t>
            </a:r>
            <a:r>
              <a:rPr lang="en-US" altLang="zh-CN" sz="2400" dirty="0"/>
              <a:t>UML</a:t>
            </a:r>
            <a:r>
              <a:rPr lang="zh-CN" altLang="en-US" sz="2400" dirty="0"/>
              <a:t>用例图设计</a:t>
            </a:r>
          </a:p>
        </p:txBody>
      </p:sp>
      <p:pic>
        <p:nvPicPr>
          <p:cNvPr id="8" name="图片 7">
            <a:extLst>
              <a:ext uri="{FF2B5EF4-FFF2-40B4-BE49-F238E27FC236}">
                <a16:creationId xmlns:a16="http://schemas.microsoft.com/office/drawing/2014/main" id="{CA0AFC88-93FC-DEEE-7BA4-A31DD7461817}"/>
              </a:ext>
            </a:extLst>
          </p:cNvPr>
          <p:cNvPicPr>
            <a:picLocks noChangeAspect="1"/>
          </p:cNvPicPr>
          <p:nvPr/>
        </p:nvPicPr>
        <p:blipFill>
          <a:blip r:embed="rId4"/>
          <a:stretch>
            <a:fillRect/>
          </a:stretch>
        </p:blipFill>
        <p:spPr>
          <a:xfrm>
            <a:off x="4653092" y="2937036"/>
            <a:ext cx="3709273" cy="3658600"/>
          </a:xfrm>
          <a:prstGeom prst="rect">
            <a:avLst/>
          </a:prstGeom>
        </p:spPr>
      </p:pic>
      <p:pic>
        <p:nvPicPr>
          <p:cNvPr id="12" name="图片 11">
            <a:extLst>
              <a:ext uri="{FF2B5EF4-FFF2-40B4-BE49-F238E27FC236}">
                <a16:creationId xmlns:a16="http://schemas.microsoft.com/office/drawing/2014/main" id="{A35B2E93-213E-072B-56CA-4378E36D7B21}"/>
              </a:ext>
            </a:extLst>
          </p:cNvPr>
          <p:cNvPicPr>
            <a:picLocks noChangeAspect="1"/>
          </p:cNvPicPr>
          <p:nvPr/>
        </p:nvPicPr>
        <p:blipFill>
          <a:blip r:embed="rId5"/>
          <a:stretch>
            <a:fillRect/>
          </a:stretch>
        </p:blipFill>
        <p:spPr>
          <a:xfrm>
            <a:off x="579843" y="2944265"/>
            <a:ext cx="3847903" cy="3651371"/>
          </a:xfrm>
          <a:prstGeom prst="rect">
            <a:avLst/>
          </a:prstGeom>
        </p:spPr>
      </p:pic>
      <p:pic>
        <p:nvPicPr>
          <p:cNvPr id="15" name="图片 14">
            <a:extLst>
              <a:ext uri="{FF2B5EF4-FFF2-40B4-BE49-F238E27FC236}">
                <a16:creationId xmlns:a16="http://schemas.microsoft.com/office/drawing/2014/main" id="{3782C55F-B8C8-EF99-9581-CE249590F1D5}"/>
              </a:ext>
            </a:extLst>
          </p:cNvPr>
          <p:cNvPicPr>
            <a:picLocks noChangeAspect="1"/>
          </p:cNvPicPr>
          <p:nvPr/>
        </p:nvPicPr>
        <p:blipFill>
          <a:blip r:embed="rId6"/>
          <a:stretch>
            <a:fillRect/>
          </a:stretch>
        </p:blipFill>
        <p:spPr>
          <a:xfrm>
            <a:off x="8546833" y="3034552"/>
            <a:ext cx="3492235" cy="3559951"/>
          </a:xfrm>
          <a:prstGeom prst="rect">
            <a:avLst/>
          </a:prstGeom>
        </p:spPr>
      </p:pic>
      <p:sp>
        <p:nvSpPr>
          <p:cNvPr id="4" name="文本框 3">
            <a:extLst>
              <a:ext uri="{FF2B5EF4-FFF2-40B4-BE49-F238E27FC236}">
                <a16:creationId xmlns:a16="http://schemas.microsoft.com/office/drawing/2014/main" id="{8442AE0A-1BA1-28F4-D3E5-241B096A09DA}"/>
              </a:ext>
            </a:extLst>
          </p:cNvPr>
          <p:cNvSpPr txBox="1"/>
          <p:nvPr/>
        </p:nvSpPr>
        <p:spPr>
          <a:xfrm>
            <a:off x="1206998" y="1130504"/>
            <a:ext cx="5635290" cy="9611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华文中宋" panose="02010600040101010101" pitchFamily="2" charset="-122"/>
                <a:ea typeface="华文中宋" panose="02010600040101010101" pitchFamily="2" charset="-122"/>
              </a:rPr>
              <a:t>账户管理模块</a:t>
            </a:r>
            <a:endParaRPr lang="en-US" altLang="zh-CN" sz="2000"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sz="2000" dirty="0">
                <a:latin typeface="华文中宋" panose="02010600040101010101" pitchFamily="2" charset="-122"/>
                <a:ea typeface="华文中宋" panose="02010600040101010101" pitchFamily="2" charset="-122"/>
              </a:rPr>
              <a:t>个人信息管理模块</a:t>
            </a:r>
            <a:endParaRPr lang="en-US" altLang="zh-CN" sz="2000" dirty="0">
              <a:latin typeface="华文中宋" panose="02010600040101010101" pitchFamily="2" charset="-122"/>
              <a:ea typeface="华文中宋" panose="02010600040101010101" pitchFamily="2" charset="-122"/>
            </a:endParaRPr>
          </a:p>
        </p:txBody>
      </p:sp>
      <p:sp>
        <p:nvSpPr>
          <p:cNvPr id="10" name="文本框 9">
            <a:extLst>
              <a:ext uri="{FF2B5EF4-FFF2-40B4-BE49-F238E27FC236}">
                <a16:creationId xmlns:a16="http://schemas.microsoft.com/office/drawing/2014/main" id="{D45E7091-C875-24C1-6EF1-D8E6FE408959}"/>
              </a:ext>
            </a:extLst>
          </p:cNvPr>
          <p:cNvSpPr txBox="1"/>
          <p:nvPr/>
        </p:nvSpPr>
        <p:spPr>
          <a:xfrm>
            <a:off x="4653092" y="1130504"/>
            <a:ext cx="2645479" cy="961161"/>
          </a:xfrm>
          <a:prstGeom prst="rect">
            <a:avLst/>
          </a:prstGeom>
          <a:noFill/>
        </p:spPr>
        <p:txBody>
          <a:bodyPr wrap="square" rtlCol="0">
            <a:spAutoFit/>
          </a:bodyPr>
          <a:lstStyle>
            <a:defPPr rtl="0">
              <a:defRPr lang="zh-cn"/>
            </a:defPPr>
            <a:lvl1pPr marL="285750" indent="-285750">
              <a:lnSpc>
                <a:spcPct val="150000"/>
              </a:lnSpc>
              <a:buFont typeface="Arial" panose="020B0604020202020204" pitchFamily="34" charset="0"/>
              <a:buChar char="•"/>
              <a:defRPr sz="2000">
                <a:latin typeface="华文中宋" panose="02010600040101010101" pitchFamily="2" charset="-122"/>
                <a:ea typeface="华文中宋" panose="02010600040101010101" pitchFamily="2" charset="-122"/>
              </a:defRPr>
            </a:lvl1pPr>
          </a:lstStyle>
          <a:p>
            <a:r>
              <a:rPr lang="zh-CN" altLang="en-US" dirty="0"/>
              <a:t>案件管理模块</a:t>
            </a:r>
            <a:endParaRPr lang="en-US" altLang="zh-CN" dirty="0"/>
          </a:p>
          <a:p>
            <a:r>
              <a:rPr lang="zh-CN" altLang="en-US" dirty="0"/>
              <a:t>警员管理模块</a:t>
            </a:r>
          </a:p>
        </p:txBody>
      </p:sp>
    </p:spTree>
    <p:extLst>
      <p:ext uri="{BB962C8B-B14F-4D97-AF65-F5344CB8AC3E}">
        <p14:creationId xmlns:p14="http://schemas.microsoft.com/office/powerpoint/2010/main" val="35344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EEFBD-1E3B-0817-EC33-DE9994AA268C}"/>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07A954E0-9B4D-87FF-74B3-A617BB20A6DD}"/>
              </a:ext>
            </a:extLst>
          </p:cNvPr>
          <p:cNvSpPr/>
          <p:nvPr/>
        </p:nvSpPr>
        <p:spPr>
          <a:xfrm>
            <a:off x="6727300" y="2046661"/>
            <a:ext cx="4586511" cy="1593224"/>
          </a:xfrm>
          <a:prstGeom prst="roundRect">
            <a:avLst/>
          </a:prstGeom>
          <a:solidFill>
            <a:schemeClr val="accent6">
              <a:lumMod val="60000"/>
              <a:lumOff val="40000"/>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89E999B4-11C8-8B76-8A5A-29A9735BEB16}"/>
              </a:ext>
            </a:extLst>
          </p:cNvPr>
          <p:cNvSpPr/>
          <p:nvPr/>
        </p:nvSpPr>
        <p:spPr>
          <a:xfrm>
            <a:off x="6727299" y="265851"/>
            <a:ext cx="4586512" cy="1564920"/>
          </a:xfrm>
          <a:prstGeom prst="round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8">
            <a:extLst>
              <a:ext uri="{FF2B5EF4-FFF2-40B4-BE49-F238E27FC236}">
                <a16:creationId xmlns:a16="http://schemas.microsoft.com/office/drawing/2014/main" id="{2FA51528-A785-C14B-5D28-35BAAFDBE868}"/>
              </a:ext>
            </a:extLst>
          </p:cNvPr>
          <p:cNvSpPr>
            <a:spLocks noGrp="1"/>
          </p:cNvSpPr>
          <p:nvPr>
            <p:ph type="title"/>
          </p:nvPr>
        </p:nvSpPr>
        <p:spPr>
          <a:xfrm>
            <a:off x="124732" y="138198"/>
            <a:ext cx="3809706" cy="1154672"/>
          </a:xfrm>
        </p:spPr>
        <p:txBody>
          <a:bodyPr rtlCol="0">
            <a:noAutofit/>
          </a:bodyPr>
          <a:lstStyle/>
          <a:p>
            <a:pPr algn="l"/>
            <a:r>
              <a:rPr lang="zh-CN" altLang="en-US" sz="3600" dirty="0"/>
              <a:t>③ 逻辑设计</a:t>
            </a:r>
            <a:r>
              <a:rPr lang="en-US" altLang="zh-CN" sz="3600" dirty="0">
                <a:ea typeface="Microsoft YaHei UI" panose="020B0503020204020204" pitchFamily="34" charset="-122"/>
              </a:rPr>
              <a:t>	</a:t>
            </a:r>
            <a:r>
              <a:rPr lang="en-US" altLang="zh-CN" sz="3600" dirty="0">
                <a:solidFill>
                  <a:srgbClr val="5DAAB0"/>
                </a:solidFill>
              </a:rPr>
              <a:t>	</a:t>
            </a:r>
            <a:endParaRPr lang="zh-CN" altLang="en-US" sz="3600" b="0" dirty="0">
              <a:solidFill>
                <a:srgbClr val="5DAAB0"/>
              </a:solidFill>
              <a:ea typeface="Microsoft YaHei UI" panose="020B0503020204020204" pitchFamily="34" charset="-122"/>
            </a:endParaRPr>
          </a:p>
        </p:txBody>
      </p:sp>
      <p:sp>
        <p:nvSpPr>
          <p:cNvPr id="5" name="文本占位符 11">
            <a:extLst>
              <a:ext uri="{FF2B5EF4-FFF2-40B4-BE49-F238E27FC236}">
                <a16:creationId xmlns:a16="http://schemas.microsoft.com/office/drawing/2014/main" id="{6DAC5D13-B357-AE2D-9E61-1F37BED8693C}"/>
              </a:ext>
            </a:extLst>
          </p:cNvPr>
          <p:cNvSpPr txBox="1">
            <a:spLocks/>
          </p:cNvSpPr>
          <p:nvPr/>
        </p:nvSpPr>
        <p:spPr>
          <a:xfrm>
            <a:off x="1906441" y="205556"/>
            <a:ext cx="3577967" cy="50226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zh-CN" altLang="en-US" sz="2400" dirty="0"/>
          </a:p>
        </p:txBody>
      </p:sp>
      <p:sp>
        <p:nvSpPr>
          <p:cNvPr id="4" name="文本框 3">
            <a:extLst>
              <a:ext uri="{FF2B5EF4-FFF2-40B4-BE49-F238E27FC236}">
                <a16:creationId xmlns:a16="http://schemas.microsoft.com/office/drawing/2014/main" id="{3FC43EF9-511E-E9FA-1E45-8BA010064468}"/>
              </a:ext>
            </a:extLst>
          </p:cNvPr>
          <p:cNvSpPr txBox="1"/>
          <p:nvPr/>
        </p:nvSpPr>
        <p:spPr>
          <a:xfrm>
            <a:off x="7161399" y="355813"/>
            <a:ext cx="2458373" cy="1384995"/>
          </a:xfrm>
          <a:prstGeom prst="rect">
            <a:avLst/>
          </a:prstGeom>
          <a:noFill/>
        </p:spPr>
        <p:txBody>
          <a:bodyPr wrap="square" rtlCol="0">
            <a:spAutoFit/>
          </a:bodyPr>
          <a:lstStyle/>
          <a:p>
            <a:r>
              <a:rPr lang="zh-CN" altLang="en-US" sz="1400" b="1" dirty="0"/>
              <a:t>核心表：</a:t>
            </a:r>
            <a:endParaRPr lang="en-US" altLang="zh-CN" sz="1400" b="1" dirty="0"/>
          </a:p>
          <a:p>
            <a:pPr marL="285750" indent="-285750">
              <a:buFont typeface="Arial" panose="020B0604020202020204" pitchFamily="34" charset="0"/>
              <a:buChar char="•"/>
            </a:pPr>
            <a:r>
              <a:rPr lang="en-US" altLang="zh-CN" sz="1400" b="1" dirty="0">
                <a:latin typeface="Times New Roman" panose="02020603050405020304" pitchFamily="18" charset="0"/>
                <a:ea typeface="华文仿宋" panose="02010600040101010101" pitchFamily="2" charset="-122"/>
                <a:cs typeface="Times New Roman" panose="02020603050405020304" pitchFamily="18" charset="0"/>
              </a:rPr>
              <a:t>Cases</a:t>
            </a:r>
          </a:p>
          <a:p>
            <a:pPr marL="285750" indent="-285750">
              <a:buFont typeface="Arial" panose="020B0604020202020204" pitchFamily="34" charset="0"/>
              <a:buChar char="•"/>
            </a:pPr>
            <a:r>
              <a:rPr lang="en-US" altLang="zh-CN" sz="1400" b="1" dirty="0">
                <a:latin typeface="Times New Roman" panose="02020603050405020304" pitchFamily="18" charset="0"/>
                <a:ea typeface="华文仿宋" panose="02010600040101010101" pitchFamily="2" charset="-122"/>
                <a:cs typeface="Times New Roman" panose="02020603050405020304" pitchFamily="18" charset="0"/>
              </a:rPr>
              <a:t>Persons</a:t>
            </a:r>
          </a:p>
          <a:p>
            <a:pPr marL="285750" indent="-285750">
              <a:buFont typeface="Arial" panose="020B0604020202020204" pitchFamily="34" charset="0"/>
              <a:buChar char="•"/>
            </a:pPr>
            <a:r>
              <a:rPr lang="en-US" altLang="zh-CN" sz="1400" b="1" dirty="0">
                <a:latin typeface="Times New Roman" panose="02020603050405020304" pitchFamily="18" charset="0"/>
                <a:ea typeface="华文仿宋" panose="02010600040101010101" pitchFamily="2" charset="-122"/>
                <a:cs typeface="Times New Roman" panose="02020603050405020304" pitchFamily="18" charset="0"/>
              </a:rPr>
              <a:t>Officers</a:t>
            </a:r>
          </a:p>
          <a:p>
            <a:pPr marL="285750" indent="-285750">
              <a:buFont typeface="Arial" panose="020B0604020202020204" pitchFamily="34" charset="0"/>
              <a:buChar char="•"/>
            </a:pPr>
            <a:r>
              <a:rPr lang="en-US" altLang="zh-CN" sz="1400" b="1" dirty="0">
                <a:latin typeface="Times New Roman" panose="02020603050405020304" pitchFamily="18" charset="0"/>
                <a:ea typeface="华文仿宋" panose="02010600040101010101" pitchFamily="2" charset="-122"/>
                <a:cs typeface="Times New Roman" panose="02020603050405020304" pitchFamily="18" charset="0"/>
              </a:rPr>
              <a:t>Locations</a:t>
            </a:r>
          </a:p>
          <a:p>
            <a:pPr marL="285750" indent="-285750">
              <a:buFont typeface="Arial" panose="020B0604020202020204" pitchFamily="34" charset="0"/>
              <a:buChar char="•"/>
            </a:pPr>
            <a:r>
              <a:rPr lang="en-US" altLang="zh-CN" sz="1400" b="1" dirty="0" err="1">
                <a:latin typeface="Times New Roman" panose="02020603050405020304" pitchFamily="18" charset="0"/>
                <a:ea typeface="华文仿宋" panose="02010600040101010101" pitchFamily="2" charset="-122"/>
                <a:cs typeface="Times New Roman" panose="02020603050405020304" pitchFamily="18" charset="0"/>
              </a:rPr>
              <a:t>User_Accounts</a:t>
            </a:r>
            <a:endParaRPr lang="en-US" altLang="zh-CN"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CEEA23D-EA64-F9D0-E21A-5FB8A7631495}"/>
              </a:ext>
            </a:extLst>
          </p:cNvPr>
          <p:cNvSpPr txBox="1"/>
          <p:nvPr/>
        </p:nvSpPr>
        <p:spPr>
          <a:xfrm>
            <a:off x="9189463" y="481741"/>
            <a:ext cx="2632351" cy="1103957"/>
          </a:xfrm>
          <a:prstGeom prst="rect">
            <a:avLst/>
          </a:prstGeom>
          <a:noFill/>
        </p:spPr>
        <p:txBody>
          <a:bodyPr wrap="square">
            <a:spAutoFit/>
          </a:bodyPr>
          <a:lstStyle/>
          <a:p>
            <a:pPr>
              <a:lnSpc>
                <a:spcPct val="120000"/>
              </a:lnSpc>
            </a:pPr>
            <a:r>
              <a:rPr lang="zh-CN" altLang="en-US" sz="1400" b="1" dirty="0"/>
              <a:t>关联表：</a:t>
            </a:r>
            <a:endParaRPr lang="en-US" altLang="zh-CN" sz="1400" b="1" dirty="0"/>
          </a:p>
          <a:p>
            <a:pPr marL="285750" indent="-285750">
              <a:lnSpc>
                <a:spcPct val="120000"/>
              </a:lnSpc>
              <a:buFont typeface="Arial" panose="020B0604020202020204" pitchFamily="34" charset="0"/>
              <a:buChar char="•"/>
            </a:pPr>
            <a:r>
              <a:rPr lang="en-US" altLang="zh-CN" sz="1400" b="1" dirty="0" err="1">
                <a:latin typeface="Times New Roman" panose="02020603050405020304" pitchFamily="18" charset="0"/>
                <a:ea typeface="华文仿宋" panose="02010600040101010101" pitchFamily="2" charset="-122"/>
                <a:cs typeface="Times New Roman" panose="02020603050405020304" pitchFamily="18" charset="0"/>
              </a:rPr>
              <a:t>Case_Persons</a:t>
            </a:r>
            <a:endParaRPr lang="en-US" altLang="zh-CN" sz="1400" b="1" dirty="0">
              <a:latin typeface="Times New Roman" panose="02020603050405020304" pitchFamily="18" charset="0"/>
              <a:ea typeface="华文仿宋" panose="02010600040101010101" pitchFamily="2" charset="-122"/>
              <a:cs typeface="Times New Roman" panose="02020603050405020304" pitchFamily="18" charset="0"/>
            </a:endParaRPr>
          </a:p>
          <a:p>
            <a:pPr marL="285750" indent="-285750">
              <a:lnSpc>
                <a:spcPct val="120000"/>
              </a:lnSpc>
              <a:buFont typeface="Arial" panose="020B0604020202020204" pitchFamily="34" charset="0"/>
              <a:buChar char="•"/>
            </a:pPr>
            <a:r>
              <a:rPr lang="en-US" altLang="zh-CN" sz="1400" b="1" dirty="0" err="1">
                <a:latin typeface="Times New Roman" panose="02020603050405020304" pitchFamily="18" charset="0"/>
                <a:ea typeface="华文仿宋" panose="02010600040101010101" pitchFamily="2" charset="-122"/>
                <a:cs typeface="Times New Roman" panose="02020603050405020304" pitchFamily="18" charset="0"/>
              </a:rPr>
              <a:t>Case_Officers</a:t>
            </a:r>
            <a:endParaRPr lang="en-US" altLang="zh-CN" sz="1400" b="1" dirty="0">
              <a:latin typeface="Times New Roman" panose="02020603050405020304" pitchFamily="18" charset="0"/>
              <a:ea typeface="华文仿宋" panose="02010600040101010101" pitchFamily="2" charset="-122"/>
              <a:cs typeface="Times New Roman" panose="02020603050405020304" pitchFamily="18" charset="0"/>
            </a:endParaRPr>
          </a:p>
          <a:p>
            <a:pPr marL="285750" indent="-285750">
              <a:lnSpc>
                <a:spcPct val="120000"/>
              </a:lnSpc>
              <a:buFont typeface="Arial" panose="020B0604020202020204" pitchFamily="34" charset="0"/>
              <a:buChar char="•"/>
            </a:pPr>
            <a:r>
              <a:rPr lang="en-US" altLang="zh-CN" sz="1400" b="1" dirty="0" err="1">
                <a:latin typeface="Times New Roman" panose="02020603050405020304" pitchFamily="18" charset="0"/>
                <a:ea typeface="华文仿宋" panose="02010600040101010101" pitchFamily="2" charset="-122"/>
                <a:cs typeface="Times New Roman" panose="02020603050405020304" pitchFamily="18" charset="0"/>
              </a:rPr>
              <a:t>User_Roles</a:t>
            </a:r>
            <a:endParaRPr lang="zh-CN" altLang="en-US" sz="14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FB9A36E9-34A3-68BA-A987-E2CBBFD355BD}"/>
              </a:ext>
            </a:extLst>
          </p:cNvPr>
          <p:cNvSpPr txBox="1"/>
          <p:nvPr/>
        </p:nvSpPr>
        <p:spPr>
          <a:xfrm>
            <a:off x="7032536" y="2080403"/>
            <a:ext cx="4281275" cy="15257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所有表均满足</a:t>
            </a:r>
            <a:r>
              <a:rPr lang="zh-CN" altLang="en-US" sz="1600" b="1" dirty="0"/>
              <a:t>第一范式</a:t>
            </a:r>
            <a:r>
              <a:rPr lang="zh-CN" altLang="en-US" sz="1600" dirty="0"/>
              <a:t>（属性原子性）</a:t>
            </a:r>
            <a:endParaRPr lang="en-US" altLang="zh-CN" sz="1600" dirty="0"/>
          </a:p>
          <a:p>
            <a:pPr marL="285750" indent="-285750">
              <a:lnSpc>
                <a:spcPct val="150000"/>
              </a:lnSpc>
              <a:buFont typeface="Arial" panose="020B0604020202020204" pitchFamily="34" charset="0"/>
              <a:buChar char="•"/>
            </a:pPr>
            <a:r>
              <a:rPr lang="zh-CN" altLang="en-US" sz="1600" dirty="0"/>
              <a:t>通过拆分关联表消除</a:t>
            </a:r>
            <a:r>
              <a:rPr lang="zh-CN" altLang="en-US" sz="1600" b="1" dirty="0"/>
              <a:t>多对多关系</a:t>
            </a:r>
            <a:endParaRPr lang="en-US" altLang="zh-CN" sz="1600" b="1" dirty="0"/>
          </a:p>
          <a:p>
            <a:pPr marL="285750" indent="-285750">
              <a:lnSpc>
                <a:spcPct val="150000"/>
              </a:lnSpc>
              <a:buFont typeface="Arial" panose="020B0604020202020204" pitchFamily="34" charset="0"/>
              <a:buChar char="•"/>
            </a:pPr>
            <a:r>
              <a:rPr lang="zh-CN" altLang="en-US" sz="1600" dirty="0"/>
              <a:t>通过独立地点表消除</a:t>
            </a:r>
            <a:r>
              <a:rPr lang="zh-CN" altLang="en-US" sz="1600" b="1" dirty="0"/>
              <a:t>传递依赖</a:t>
            </a:r>
            <a:endParaRPr lang="en-US" altLang="zh-CN" sz="1600" b="1" dirty="0"/>
          </a:p>
          <a:p>
            <a:pPr marL="285750" indent="-285750">
              <a:lnSpc>
                <a:spcPct val="150000"/>
              </a:lnSpc>
              <a:buFont typeface="Arial" panose="020B0604020202020204" pitchFamily="34" charset="0"/>
              <a:buChar char="•"/>
            </a:pPr>
            <a:r>
              <a:rPr lang="zh-CN" altLang="en-US" sz="1600" dirty="0"/>
              <a:t>关系模式整体满足</a:t>
            </a:r>
            <a:r>
              <a:rPr lang="zh-CN" altLang="en-US" sz="1600" b="1" dirty="0"/>
              <a:t>第三范式（</a:t>
            </a:r>
            <a:r>
              <a:rPr lang="en-US" altLang="zh-CN" sz="1600" b="1" dirty="0"/>
              <a:t>3NF</a:t>
            </a:r>
            <a:r>
              <a:rPr lang="zh-CN" altLang="en-US" sz="1600" b="1" dirty="0"/>
              <a:t>）</a:t>
            </a:r>
            <a:endParaRPr lang="zh-CN" altLang="en-US" sz="1600" dirty="0"/>
          </a:p>
        </p:txBody>
      </p:sp>
      <p:pic>
        <p:nvPicPr>
          <p:cNvPr id="16" name="图片 15" descr="表格&#10;&#10;AI 生成的内容可能不正确。">
            <a:extLst>
              <a:ext uri="{FF2B5EF4-FFF2-40B4-BE49-F238E27FC236}">
                <a16:creationId xmlns:a16="http://schemas.microsoft.com/office/drawing/2014/main" id="{620B64BB-B0A3-BAC9-4BC1-C9E78538FDBB}"/>
              </a:ext>
            </a:extLst>
          </p:cNvPr>
          <p:cNvPicPr>
            <a:picLocks noChangeAspect="1"/>
          </p:cNvPicPr>
          <p:nvPr/>
        </p:nvPicPr>
        <p:blipFill>
          <a:blip r:embed="rId3"/>
          <a:stretch>
            <a:fillRect/>
          </a:stretch>
        </p:blipFill>
        <p:spPr>
          <a:xfrm>
            <a:off x="5675984" y="3906454"/>
            <a:ext cx="5529090" cy="2685695"/>
          </a:xfrm>
          <a:prstGeom prst="rect">
            <a:avLst/>
          </a:prstGeom>
        </p:spPr>
      </p:pic>
      <p:pic>
        <p:nvPicPr>
          <p:cNvPr id="10" name="图片 9" descr="表格&#10;&#10;AI 生成的内容可能不正确。">
            <a:extLst>
              <a:ext uri="{FF2B5EF4-FFF2-40B4-BE49-F238E27FC236}">
                <a16:creationId xmlns:a16="http://schemas.microsoft.com/office/drawing/2014/main" id="{C84612FA-2BDB-12FA-4F01-EAD225C60AED}"/>
              </a:ext>
            </a:extLst>
          </p:cNvPr>
          <p:cNvPicPr>
            <a:picLocks noChangeAspect="1"/>
          </p:cNvPicPr>
          <p:nvPr/>
        </p:nvPicPr>
        <p:blipFill>
          <a:blip r:embed="rId4"/>
          <a:stretch>
            <a:fillRect/>
          </a:stretch>
        </p:blipFill>
        <p:spPr>
          <a:xfrm>
            <a:off x="419375" y="1139694"/>
            <a:ext cx="4683270" cy="5580108"/>
          </a:xfrm>
          <a:prstGeom prst="rect">
            <a:avLst/>
          </a:prstGeom>
        </p:spPr>
      </p:pic>
    </p:spTree>
    <p:extLst>
      <p:ext uri="{BB962C8B-B14F-4D97-AF65-F5344CB8AC3E}">
        <p14:creationId xmlns:p14="http://schemas.microsoft.com/office/powerpoint/2010/main" val="3227474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FFAC-344F-AC22-E328-C8052C0537E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F7E55B5-BD8D-8E08-F7D0-F426F55705B8}"/>
              </a:ext>
            </a:extLst>
          </p:cNvPr>
          <p:cNvSpPr>
            <a:spLocks noGrp="1"/>
          </p:cNvSpPr>
          <p:nvPr>
            <p:ph type="title"/>
          </p:nvPr>
        </p:nvSpPr>
        <p:spPr>
          <a:xfrm>
            <a:off x="1247775" y="2138426"/>
            <a:ext cx="7634288" cy="1325563"/>
          </a:xfrm>
        </p:spPr>
        <p:txBody>
          <a:bodyPr rtlCol="0">
            <a:normAutofit/>
          </a:bodyPr>
          <a:lstStyle/>
          <a:p>
            <a:pPr rtl="0"/>
            <a:r>
              <a:rPr lang="zh-CN" altLang="en-US" dirty="0">
                <a:latin typeface="新宋体" panose="02010609030101010101" pitchFamily="49" charset="-122"/>
                <a:ea typeface="新宋体" panose="02010609030101010101" pitchFamily="49" charset="-122"/>
              </a:rPr>
              <a:t>系统功能展示 </a:t>
            </a:r>
          </a:p>
        </p:txBody>
      </p:sp>
      <p:sp>
        <p:nvSpPr>
          <p:cNvPr id="4" name="文本占位符 3">
            <a:extLst>
              <a:ext uri="{FF2B5EF4-FFF2-40B4-BE49-F238E27FC236}">
                <a16:creationId xmlns:a16="http://schemas.microsoft.com/office/drawing/2014/main" id="{011D5AE7-16EB-0C8C-ED45-0F939B4922BB}"/>
              </a:ext>
            </a:extLst>
          </p:cNvPr>
          <p:cNvSpPr>
            <a:spLocks noGrp="1"/>
          </p:cNvSpPr>
          <p:nvPr>
            <p:ph type="body" sz="quarter" idx="10"/>
          </p:nvPr>
        </p:nvSpPr>
        <p:spPr/>
        <p:txBody>
          <a:bodyPr rtlCol="0"/>
          <a:lstStyle/>
          <a:p>
            <a:pPr rtl="0"/>
            <a:r>
              <a:rPr lang="en-US" altLang="zh-CN" dirty="0"/>
              <a:t>3</a:t>
            </a:r>
            <a:endParaRPr lang="en-US" altLang="zh-CN" dirty="0">
              <a:ea typeface="Microsoft YaHei UI" panose="020B0503020204020204" pitchFamily="34" charset="-122"/>
            </a:endParaRPr>
          </a:p>
        </p:txBody>
      </p:sp>
    </p:spTree>
    <p:extLst>
      <p:ext uri="{BB962C8B-B14F-4D97-AF65-F5344CB8AC3E}">
        <p14:creationId xmlns:p14="http://schemas.microsoft.com/office/powerpoint/2010/main" val="2680682879"/>
      </p:ext>
    </p:extLst>
  </p:cSld>
  <p:clrMapOvr>
    <a:masterClrMapping/>
  </p:clrMapOvr>
</p:sld>
</file>

<file path=ppt/theme/theme1.xml><?xml version="1.0" encoding="utf-8"?>
<a:theme xmlns:a="http://schemas.openxmlformats.org/drawingml/2006/main" name="Office 主题">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69865_TF55702786.potx" id="{23CAFFD1-3D01-4DBB-BF1E-FA053896A940}" vid="{F1AE6E14-35D5-4095-9596-AE092E2A618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经典整洁精致演示文稿</Template>
  <TotalTime>915</TotalTime>
  <Words>839</Words>
  <Application>Microsoft Office PowerPoint</Application>
  <PresentationFormat>宽屏</PresentationFormat>
  <Paragraphs>136</Paragraphs>
  <Slides>20</Slides>
  <Notes>20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Microsoft YaHei UI</vt:lpstr>
      <vt:lpstr>仿宋</vt:lpstr>
      <vt:lpstr>黑体</vt:lpstr>
      <vt:lpstr>华文仿宋</vt:lpstr>
      <vt:lpstr>华文新魏</vt:lpstr>
      <vt:lpstr>华文中宋</vt:lpstr>
      <vt:lpstr>楷体</vt:lpstr>
      <vt:lpstr>宋体</vt:lpstr>
      <vt:lpstr>微软雅黑</vt:lpstr>
      <vt:lpstr>新宋体</vt:lpstr>
      <vt:lpstr>Arial</vt:lpstr>
      <vt:lpstr>Times New Roman</vt:lpstr>
      <vt:lpstr>Office 主题</vt:lpstr>
      <vt:lpstr>数据库课程设计期末汇报</vt:lpstr>
      <vt:lpstr>目录</vt:lpstr>
      <vt:lpstr>选题背景与意义 </vt:lpstr>
      <vt:lpstr>                          “守沪者”——          基于公众参与的城市治安协同治理系统</vt:lpstr>
      <vt:lpstr> 系统设计</vt:lpstr>
      <vt:lpstr>① 概念设计           </vt:lpstr>
      <vt:lpstr>② 功能模块       </vt:lpstr>
      <vt:lpstr>③ 逻辑设计  </vt:lpstr>
      <vt:lpstr>系统功能展示 </vt:lpstr>
      <vt:lpstr>🛠️ 技术栈</vt:lpstr>
      <vt:lpstr>💻当前系统效果展示         “守沪者”——          基于公众参与的城市治安协同治理系统</vt:lpstr>
      <vt:lpstr>PowerPoint 演示文稿</vt:lpstr>
      <vt:lpstr>PowerPoint 演示文稿</vt:lpstr>
      <vt:lpstr>PowerPoint 演示文稿</vt:lpstr>
      <vt:lpstr>PowerPoint 演示文稿</vt:lpstr>
      <vt:lpstr>PowerPoint 演示文稿</vt:lpstr>
      <vt:lpstr>PowerPoint 演示文稿</vt:lpstr>
      <vt:lpstr>总结与反思</vt:lpstr>
      <vt:lpstr>总结与反思        “守沪者”——          基于公众参与的城市治安协同治理系统</vt:lpstr>
      <vt:lpstr>感谢聆听 恳请老师批评指正！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JINGYAN SUN</dc:creator>
  <cp:lastModifiedBy>JINGYAN SUN</cp:lastModifiedBy>
  <cp:revision>20</cp:revision>
  <dcterms:created xsi:type="dcterms:W3CDTF">2025-11-17T07:55:26Z</dcterms:created>
  <dcterms:modified xsi:type="dcterms:W3CDTF">2025-12-28T11:03:07Z</dcterms:modified>
</cp:coreProperties>
</file>